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389" r:id="rId3"/>
    <p:sldId id="258" r:id="rId4"/>
    <p:sldId id="272" r:id="rId5"/>
    <p:sldId id="274" r:id="rId6"/>
    <p:sldId id="369" r:id="rId7"/>
    <p:sldId id="352" r:id="rId8"/>
    <p:sldId id="270" r:id="rId9"/>
    <p:sldId id="261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4" initials="e" lastIdx="1" clrIdx="0">
    <p:extLst>
      <p:ext uri="{19B8F6BF-5375-455C-9EA6-DF929625EA0E}">
        <p15:presenceInfo xmlns:p15="http://schemas.microsoft.com/office/powerpoint/2012/main" userId="eva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76" d="100"/>
          <a:sy n="76" d="100"/>
        </p:scale>
        <p:origin x="67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E67D98-6159-48C6-AAB7-2E514DF6DF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4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87638" y="2669584"/>
            <a:ext cx="560024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87638" y="1112837"/>
            <a:ext cx="5600247" cy="155674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7638" y="4432892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87638" y="4729163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BA5692-8A32-4F26-BCE6-3BA7C1990449}"/>
              </a:ext>
            </a:extLst>
          </p:cNvPr>
          <p:cNvCxnSpPr>
            <a:cxnSpLocks/>
          </p:cNvCxnSpPr>
          <p:nvPr userDrawn="1"/>
        </p:nvCxnSpPr>
        <p:spPr>
          <a:xfrm>
            <a:off x="887638" y="4122057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100000">
              <a:srgbClr val="041B2A"/>
            </a:gs>
            <a:gs pos="22000">
              <a:srgbClr val="586A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C24C8-9904-4991-85FF-84B763663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944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D325F-DD31-4A87-970E-195732D7B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98640" y="4117294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4411" y="1130300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4411" y="34365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2" y="3140265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2019/10/21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管理软件定制专家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资产设备管理系统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杭州晨科软件技术有限公司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www.chenksoft.com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4D86-94B6-4DB5-A456-257B2FA137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93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C9380A-00F4-4009-AE06-D4E1331E9CA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" y="1270687"/>
            <a:ext cx="11530261" cy="4781336"/>
            <a:chOff x="-1" y="1270687"/>
            <a:chExt cx="11530261" cy="4781336"/>
          </a:xfrm>
        </p:grpSpPr>
        <p:sp>
          <p:nvSpPr>
            <p:cNvPr id="6" name="íśḷïḍê">
              <a:extLst>
                <a:ext uri="{FF2B5EF4-FFF2-40B4-BE49-F238E27FC236}">
                  <a16:creationId xmlns:a16="http://schemas.microsoft.com/office/drawing/2014/main" id="{255382D3-03D2-47B2-8238-B069E5F9E111}"/>
                </a:ext>
              </a:extLst>
            </p:cNvPr>
            <p:cNvSpPr/>
            <p:nvPr/>
          </p:nvSpPr>
          <p:spPr bwMode="auto">
            <a:xfrm>
              <a:off x="-1" y="1762125"/>
              <a:ext cx="4659143" cy="3333750"/>
            </a:xfrm>
            <a:custGeom>
              <a:avLst/>
              <a:gdLst>
                <a:gd name="connsiteX0" fmla="*/ 0 w 4295800"/>
                <a:gd name="connsiteY0" fmla="*/ 0 h 6858000"/>
                <a:gd name="connsiteX1" fmla="*/ 4079776 w 4295800"/>
                <a:gd name="connsiteY1" fmla="*/ 0 h 6858000"/>
                <a:gd name="connsiteX2" fmla="*/ 4079776 w 4295800"/>
                <a:gd name="connsiteY2" fmla="*/ 3303706 h 6858000"/>
                <a:gd name="connsiteX3" fmla="*/ 4295800 w 4295800"/>
                <a:gd name="connsiteY3" fmla="*/ 3429000 h 6858000"/>
                <a:gd name="connsiteX4" fmla="*/ 4079776 w 4295800"/>
                <a:gd name="connsiteY4" fmla="*/ 3554294 h 6858000"/>
                <a:gd name="connsiteX5" fmla="*/ 4079776 w 4295800"/>
                <a:gd name="connsiteY5" fmla="*/ 6858000 h 6858000"/>
                <a:gd name="connsiteX6" fmla="*/ 0 w 42958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5800" h="6858000">
                  <a:moveTo>
                    <a:pt x="0" y="0"/>
                  </a:moveTo>
                  <a:lnTo>
                    <a:pt x="4079776" y="0"/>
                  </a:lnTo>
                  <a:lnTo>
                    <a:pt x="4079776" y="3303706"/>
                  </a:lnTo>
                  <a:lnTo>
                    <a:pt x="4295800" y="3429000"/>
                  </a:lnTo>
                  <a:lnTo>
                    <a:pt x="4079776" y="3554294"/>
                  </a:lnTo>
                  <a:lnTo>
                    <a:pt x="4079776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70000"/>
                        </a14:imgEffect>
                      </a14:imgLayer>
                    </a14:imgProps>
                  </a:ext>
                </a:extLst>
              </a:blip>
              <a:stretch>
                <a:fillRect l="-5590" r="-55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7" name="íšlïdé">
              <a:extLst>
                <a:ext uri="{FF2B5EF4-FFF2-40B4-BE49-F238E27FC236}">
                  <a16:creationId xmlns:a16="http://schemas.microsoft.com/office/drawing/2014/main" id="{02A44EDF-6C1A-485B-BA06-86143686C2AF}"/>
                </a:ext>
              </a:extLst>
            </p:cNvPr>
            <p:cNvGrpSpPr/>
            <p:nvPr/>
          </p:nvGrpSpPr>
          <p:grpSpPr>
            <a:xfrm>
              <a:off x="2543493" y="2285458"/>
              <a:ext cx="2287084" cy="2287084"/>
              <a:chOff x="848002" y="2285458"/>
              <a:chExt cx="2287084" cy="2287084"/>
            </a:xfrm>
          </p:grpSpPr>
          <p:sp>
            <p:nvSpPr>
              <p:cNvPr id="38" name="íṥḻíḓê">
                <a:extLst>
                  <a:ext uri="{FF2B5EF4-FFF2-40B4-BE49-F238E27FC236}">
                    <a16:creationId xmlns:a16="http://schemas.microsoft.com/office/drawing/2014/main" id="{3D9BA79C-21A0-48C8-8236-2A5FA2028007}"/>
                  </a:ext>
                </a:extLst>
              </p:cNvPr>
              <p:cNvSpPr/>
              <p:nvPr/>
            </p:nvSpPr>
            <p:spPr bwMode="auto">
              <a:xfrm>
                <a:off x="848002" y="2285458"/>
                <a:ext cx="2287084" cy="2287084"/>
              </a:xfrm>
              <a:prstGeom prst="ellipse">
                <a:avLst/>
              </a:prstGeom>
              <a:solidFill>
                <a:schemeClr val="bg1">
                  <a:alpha val="23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1ïḑé">
                <a:extLst>
                  <a:ext uri="{FF2B5EF4-FFF2-40B4-BE49-F238E27FC236}">
                    <a16:creationId xmlns:a16="http://schemas.microsoft.com/office/drawing/2014/main" id="{CA39BAC1-FBCE-4884-85FB-D8F54DAB8278}"/>
                  </a:ext>
                </a:extLst>
              </p:cNvPr>
              <p:cNvSpPr/>
              <p:nvPr/>
            </p:nvSpPr>
            <p:spPr bwMode="auto">
              <a:xfrm>
                <a:off x="1019436" y="2456892"/>
                <a:ext cx="1944216" cy="194421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sļíḍe">
              <a:extLst>
                <a:ext uri="{FF2B5EF4-FFF2-40B4-BE49-F238E27FC236}">
                  <a16:creationId xmlns:a16="http://schemas.microsoft.com/office/drawing/2014/main" id="{35EED199-DF5E-4A2D-998C-888D5BE56D7B}"/>
                </a:ext>
              </a:extLst>
            </p:cNvPr>
            <p:cNvSpPr txBox="1"/>
            <p:nvPr/>
          </p:nvSpPr>
          <p:spPr>
            <a:xfrm>
              <a:off x="2421570" y="2976905"/>
              <a:ext cx="1890066" cy="904190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r"/>
              <a:r>
                <a:rPr lang="zh-CN" altLang="en-US" sz="3600" b="1" dirty="0">
                  <a:solidFill>
                    <a:schemeClr val="accent1"/>
                  </a:solidFill>
                  <a:cs typeface="+mn-ea"/>
                  <a:sym typeface="+mn-lt"/>
                </a:rPr>
                <a:t>目录</a:t>
              </a:r>
              <a:endParaRPr lang="tr-TR" altLang="zh-CN" sz="3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" name="iS1ídé">
              <a:extLst>
                <a:ext uri="{FF2B5EF4-FFF2-40B4-BE49-F238E27FC236}">
                  <a16:creationId xmlns:a16="http://schemas.microsoft.com/office/drawing/2014/main" id="{E0E7205B-D31A-4423-9EAF-98052470A7EE}"/>
                </a:ext>
              </a:extLst>
            </p:cNvPr>
            <p:cNvSpPr txBox="1"/>
            <p:nvPr/>
          </p:nvSpPr>
          <p:spPr>
            <a:xfrm>
              <a:off x="5714020" y="1270687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10" name="ïṣļiḑé">
              <a:extLst>
                <a:ext uri="{FF2B5EF4-FFF2-40B4-BE49-F238E27FC236}">
                  <a16:creationId xmlns:a16="http://schemas.microsoft.com/office/drawing/2014/main" id="{39D14D28-E0FE-4B48-907F-94E6CDDD1E58}"/>
                </a:ext>
              </a:extLst>
            </p:cNvPr>
            <p:cNvGrpSpPr/>
            <p:nvPr/>
          </p:nvGrpSpPr>
          <p:grpSpPr>
            <a:xfrm>
              <a:off x="6411000" y="1270687"/>
              <a:ext cx="5109488" cy="690577"/>
              <a:chOff x="6276000" y="1173974"/>
              <a:chExt cx="3555000" cy="690577"/>
            </a:xfrm>
          </p:grpSpPr>
          <p:sp>
            <p:nvSpPr>
              <p:cNvPr id="36" name="iṡlïḓ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Company profiles</a:t>
                </a:r>
              </a:p>
            </p:txBody>
          </p:sp>
          <p:sp>
            <p:nvSpPr>
              <p:cNvPr id="37" name="íṧļî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公司简介</a:t>
                </a:r>
              </a:p>
            </p:txBody>
          </p:sp>
        </p:grpSp>
        <p:sp>
          <p:nvSpPr>
            <p:cNvPr id="11" name="ï$ḻîḋè">
              <a:extLst>
                <a:ext uri="{FF2B5EF4-FFF2-40B4-BE49-F238E27FC236}">
                  <a16:creationId xmlns:a16="http://schemas.microsoft.com/office/drawing/2014/main" id="{0FB1F54B-4232-4FA5-8240-A25E081A0F34}"/>
                </a:ext>
              </a:extLst>
            </p:cNvPr>
            <p:cNvSpPr txBox="1"/>
            <p:nvPr/>
          </p:nvSpPr>
          <p:spPr>
            <a:xfrm>
              <a:off x="5682761" y="208537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12" name="i$1ïḍé">
              <a:extLst>
                <a:ext uri="{FF2B5EF4-FFF2-40B4-BE49-F238E27FC236}">
                  <a16:creationId xmlns:a16="http://schemas.microsoft.com/office/drawing/2014/main" id="{907D8AD8-57CD-4B12-88D6-FCCE001293BC}"/>
                </a:ext>
              </a:extLst>
            </p:cNvPr>
            <p:cNvGrpSpPr/>
            <p:nvPr/>
          </p:nvGrpSpPr>
          <p:grpSpPr>
            <a:xfrm>
              <a:off x="6411000" y="2085378"/>
              <a:ext cx="5109488" cy="690577"/>
              <a:chOff x="6276000" y="1173974"/>
              <a:chExt cx="3555000" cy="690577"/>
            </a:xfrm>
          </p:grpSpPr>
          <p:sp>
            <p:nvSpPr>
              <p:cNvPr id="34" name="iśľiḋ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Problem analysis</a:t>
                </a:r>
              </a:p>
            </p:txBody>
          </p:sp>
          <p:sp>
            <p:nvSpPr>
              <p:cNvPr id="35" name="íSḻî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问题分析</a:t>
                </a:r>
              </a:p>
            </p:txBody>
          </p:sp>
        </p:grpSp>
        <p:sp>
          <p:nvSpPr>
            <p:cNvPr id="13" name="ïšļiḍè">
              <a:extLst>
                <a:ext uri="{FF2B5EF4-FFF2-40B4-BE49-F238E27FC236}">
                  <a16:creationId xmlns:a16="http://schemas.microsoft.com/office/drawing/2014/main" id="{63DFD3FC-F8B4-4D7E-B32A-4ED0FF4BA486}"/>
                </a:ext>
              </a:extLst>
            </p:cNvPr>
            <p:cNvSpPr txBox="1"/>
            <p:nvPr/>
          </p:nvSpPr>
          <p:spPr>
            <a:xfrm>
              <a:off x="5675548" y="2900067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14" name="iŝḷiďè">
              <a:extLst>
                <a:ext uri="{FF2B5EF4-FFF2-40B4-BE49-F238E27FC236}">
                  <a16:creationId xmlns:a16="http://schemas.microsoft.com/office/drawing/2014/main" id="{08BAFAC1-C5F7-410C-AE25-F3D517F7D833}"/>
                </a:ext>
              </a:extLst>
            </p:cNvPr>
            <p:cNvGrpSpPr/>
            <p:nvPr/>
          </p:nvGrpSpPr>
          <p:grpSpPr>
            <a:xfrm>
              <a:off x="6411000" y="2900069"/>
              <a:ext cx="5109488" cy="690577"/>
              <a:chOff x="6276000" y="1173974"/>
              <a:chExt cx="3555000" cy="690577"/>
            </a:xfrm>
          </p:grpSpPr>
          <p:sp>
            <p:nvSpPr>
              <p:cNvPr id="32" name="îṡļí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Product solutions</a:t>
                </a:r>
              </a:p>
            </p:txBody>
          </p:sp>
          <p:sp>
            <p:nvSpPr>
              <p:cNvPr id="33" name="iṡľ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产品方案</a:t>
                </a:r>
              </a:p>
            </p:txBody>
          </p:sp>
        </p:grpSp>
        <p:sp>
          <p:nvSpPr>
            <p:cNvPr id="15" name="iṡḷîḋé">
              <a:extLst>
                <a:ext uri="{FF2B5EF4-FFF2-40B4-BE49-F238E27FC236}">
                  <a16:creationId xmlns:a16="http://schemas.microsoft.com/office/drawing/2014/main" id="{845532AB-2D1A-4E61-B598-4109B756A3C9}"/>
                </a:ext>
              </a:extLst>
            </p:cNvPr>
            <p:cNvSpPr txBox="1"/>
            <p:nvPr/>
          </p:nvSpPr>
          <p:spPr>
            <a:xfrm>
              <a:off x="5683563" y="3714757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16" name="ïšlîdè">
              <a:extLst>
                <a:ext uri="{FF2B5EF4-FFF2-40B4-BE49-F238E27FC236}">
                  <a16:creationId xmlns:a16="http://schemas.microsoft.com/office/drawing/2014/main" id="{E518749C-D681-4DE5-91D8-D1BA9B36728F}"/>
                </a:ext>
              </a:extLst>
            </p:cNvPr>
            <p:cNvGrpSpPr/>
            <p:nvPr/>
          </p:nvGrpSpPr>
          <p:grpSpPr>
            <a:xfrm>
              <a:off x="6411000" y="3714760"/>
              <a:ext cx="5109488" cy="690577"/>
              <a:chOff x="6276000" y="1173974"/>
              <a:chExt cx="3555000" cy="690577"/>
            </a:xfrm>
          </p:grpSpPr>
          <p:sp>
            <p:nvSpPr>
              <p:cNvPr id="30" name="íṧ1î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Hardware relativity</a:t>
                </a:r>
              </a:p>
            </p:txBody>
          </p:sp>
          <p:sp>
            <p:nvSpPr>
              <p:cNvPr id="31" name="ïṣ1i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硬件推荐</a:t>
                </a:r>
              </a:p>
            </p:txBody>
          </p:sp>
        </p:grpSp>
        <p:sp>
          <p:nvSpPr>
            <p:cNvPr id="17" name="îŝḷídê">
              <a:extLst>
                <a:ext uri="{FF2B5EF4-FFF2-40B4-BE49-F238E27FC236}">
                  <a16:creationId xmlns:a16="http://schemas.microsoft.com/office/drawing/2014/main" id="{B367FCDB-2C45-4921-97A7-E9DD47C90CBA}"/>
                </a:ext>
              </a:extLst>
            </p:cNvPr>
            <p:cNvSpPr txBox="1"/>
            <p:nvPr/>
          </p:nvSpPr>
          <p:spPr>
            <a:xfrm>
              <a:off x="5673945" y="4529447"/>
              <a:ext cx="73609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grpSp>
          <p:nvGrpSpPr>
            <p:cNvPr id="18" name="íṥļïḋé">
              <a:extLst>
                <a:ext uri="{FF2B5EF4-FFF2-40B4-BE49-F238E27FC236}">
                  <a16:creationId xmlns:a16="http://schemas.microsoft.com/office/drawing/2014/main" id="{C372D1D0-7C71-401A-AB19-83BE7D534684}"/>
                </a:ext>
              </a:extLst>
            </p:cNvPr>
            <p:cNvGrpSpPr/>
            <p:nvPr/>
          </p:nvGrpSpPr>
          <p:grpSpPr>
            <a:xfrm>
              <a:off x="6411000" y="4529451"/>
              <a:ext cx="5109488" cy="690577"/>
              <a:chOff x="6276000" y="1173974"/>
              <a:chExt cx="3555000" cy="690577"/>
            </a:xfrm>
          </p:grpSpPr>
          <p:sp>
            <p:nvSpPr>
              <p:cNvPr id="28" name="îṧḷî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Implement service</a:t>
                </a:r>
              </a:p>
            </p:txBody>
          </p:sp>
          <p:sp>
            <p:nvSpPr>
              <p:cNvPr id="29" name="iṧļî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实施服务</a:t>
                </a:r>
              </a:p>
            </p:txBody>
          </p:sp>
        </p:grpSp>
        <p:sp>
          <p:nvSpPr>
            <p:cNvPr id="19" name="îsļïďé">
              <a:extLst>
                <a:ext uri="{FF2B5EF4-FFF2-40B4-BE49-F238E27FC236}">
                  <a16:creationId xmlns:a16="http://schemas.microsoft.com/office/drawing/2014/main" id="{67660DAC-2CE0-43AD-BC86-68B13FE1BFBA}"/>
                </a:ext>
              </a:extLst>
            </p:cNvPr>
            <p:cNvSpPr txBox="1"/>
            <p:nvPr/>
          </p:nvSpPr>
          <p:spPr>
            <a:xfrm>
              <a:off x="5673143" y="5344137"/>
              <a:ext cx="737702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6">
                      <a:lumMod val="100000"/>
                    </a:schemeClr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grpSp>
          <p:nvGrpSpPr>
            <p:cNvPr id="20" name="iŝ1iďè">
              <a:extLst>
                <a:ext uri="{FF2B5EF4-FFF2-40B4-BE49-F238E27FC236}">
                  <a16:creationId xmlns:a16="http://schemas.microsoft.com/office/drawing/2014/main" id="{3F7E09F6-BE88-48DB-BB1D-B3BF20916F7A}"/>
                </a:ext>
              </a:extLst>
            </p:cNvPr>
            <p:cNvGrpSpPr/>
            <p:nvPr/>
          </p:nvGrpSpPr>
          <p:grpSpPr>
            <a:xfrm>
              <a:off x="6411000" y="5344137"/>
              <a:ext cx="5109488" cy="690577"/>
              <a:chOff x="6276000" y="1173974"/>
              <a:chExt cx="3555000" cy="690577"/>
            </a:xfrm>
          </p:grpSpPr>
          <p:sp>
            <p:nvSpPr>
              <p:cNvPr id="26" name="íšḻïḍ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Customer cases</a:t>
                </a:r>
              </a:p>
            </p:txBody>
          </p:sp>
          <p:sp>
            <p:nvSpPr>
              <p:cNvPr id="27" name="îšļîd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客户案例</a:t>
                </a: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5B56728-007D-43AC-AF1B-5F4F197AE9C3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1989000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5888569-3DDE-4F8E-80FE-5D4778C1FDF9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2803691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87478B4-EBA8-483D-8F95-043724C61F1C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3618382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BDC7652-3D23-404E-A5C2-91DAB567B77E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4433073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175F838-49EA-4415-9422-93E0B44BF036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5247764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328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目录测试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US" altLang="zh-CN" dirty="0">
                <a:solidFill>
                  <a:schemeClr val="bg1"/>
                </a:solidFill>
              </a:rPr>
              <a:t>indextest1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A103-7815-4AAB-A78B-B19E7B03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公司概况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475D5-0658-4ED7-A840-F8E70D13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45EC8-FC97-4D25-8B1E-BDAF17DD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161" name="1865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556E02B-3C99-46F5-8346-C7BC42749C74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1120106"/>
            <a:ext cx="12188945" cy="4836194"/>
            <a:chOff x="-1" y="1120106"/>
            <a:chExt cx="12188945" cy="4836194"/>
          </a:xfrm>
        </p:grpSpPr>
        <p:sp>
          <p:nvSpPr>
            <p:cNvPr id="162" name="isḻîďè">
              <a:extLst>
                <a:ext uri="{FF2B5EF4-FFF2-40B4-BE49-F238E27FC236}">
                  <a16:creationId xmlns:a16="http://schemas.microsoft.com/office/drawing/2014/main" id="{2F2AFA87-C715-4EE5-BBCB-06A1B64DAB92}"/>
                </a:ext>
              </a:extLst>
            </p:cNvPr>
            <p:cNvSpPr/>
            <p:nvPr/>
          </p:nvSpPr>
          <p:spPr>
            <a:xfrm>
              <a:off x="-1" y="1120106"/>
              <a:ext cx="12188945" cy="2550771"/>
            </a:xfrm>
            <a:custGeom>
              <a:avLst/>
              <a:gdLst>
                <a:gd name="connsiteX0" fmla="*/ 0 w 12188945"/>
                <a:gd name="connsiteY0" fmla="*/ 0 h 2550771"/>
                <a:gd name="connsiteX1" fmla="*/ 12188945 w 12188945"/>
                <a:gd name="connsiteY1" fmla="*/ 0 h 2550771"/>
                <a:gd name="connsiteX2" fmla="*/ 12188945 w 12188945"/>
                <a:gd name="connsiteY2" fmla="*/ 1317140 h 2550771"/>
                <a:gd name="connsiteX3" fmla="*/ 6463532 w 12188945"/>
                <a:gd name="connsiteY3" fmla="*/ 2244361 h 2550771"/>
                <a:gd name="connsiteX4" fmla="*/ 3760419 w 12188945"/>
                <a:gd name="connsiteY4" fmla="*/ 2550771 h 2550771"/>
                <a:gd name="connsiteX5" fmla="*/ 0 w 12188945"/>
                <a:gd name="connsiteY5" fmla="*/ 2148442 h 255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8945" h="2550771">
                  <a:moveTo>
                    <a:pt x="0" y="0"/>
                  </a:moveTo>
                  <a:lnTo>
                    <a:pt x="12188945" y="0"/>
                  </a:lnTo>
                  <a:lnTo>
                    <a:pt x="12188945" y="1317140"/>
                  </a:lnTo>
                  <a:cubicBezTo>
                    <a:pt x="9854891" y="1317140"/>
                    <a:pt x="9376111" y="1482335"/>
                    <a:pt x="6463532" y="2244361"/>
                  </a:cubicBezTo>
                  <a:cubicBezTo>
                    <a:pt x="5595743" y="2470838"/>
                    <a:pt x="4653144" y="2550771"/>
                    <a:pt x="3760419" y="2550771"/>
                  </a:cubicBezTo>
                  <a:cubicBezTo>
                    <a:pt x="1750540" y="2550771"/>
                    <a:pt x="0" y="2148442"/>
                    <a:pt x="0" y="2148442"/>
                  </a:cubicBezTo>
                  <a:close/>
                </a:path>
              </a:pathLst>
            </a:custGeom>
            <a:blipFill>
              <a:blip r:embed="rId2"/>
              <a:stretch>
                <a:fillRect t="-109828" b="-108741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163" name="ísliḍé" title="MJ8JxobmQhO5YsZmEcy6DZVp0AZTfE39zvT5PAyas4bMl">
              <a:extLst>
                <a:ext uri="{FF2B5EF4-FFF2-40B4-BE49-F238E27FC236}">
                  <a16:creationId xmlns:a16="http://schemas.microsoft.com/office/drawing/2014/main" id="{7D5A4923-8AB9-4132-956E-34AB7C25FB93}"/>
                </a:ext>
              </a:extLst>
            </p:cNvPr>
            <p:cNvGrpSpPr/>
            <p:nvPr/>
          </p:nvGrpSpPr>
          <p:grpSpPr>
            <a:xfrm>
              <a:off x="1343471" y="3150555"/>
              <a:ext cx="792088" cy="792085"/>
              <a:chOff x="2406923" y="2845390"/>
              <a:chExt cx="571222" cy="571221"/>
            </a:xfrm>
          </p:grpSpPr>
          <p:sp>
            <p:nvSpPr>
              <p:cNvPr id="189" name="ïṧ1iďé">
                <a:extLst>
                  <a:ext uri="{FF2B5EF4-FFF2-40B4-BE49-F238E27FC236}">
                    <a16:creationId xmlns:a16="http://schemas.microsoft.com/office/drawing/2014/main" id="{A97E3D8D-53CE-4755-8D4C-6535F94C573A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90" name="îSliḍè" title="ry6MHxwOH8WsTKLSa514qPVJnvhhWFnRDjZGIbRZNsFBp">
                <a:extLst>
                  <a:ext uri="{FF2B5EF4-FFF2-40B4-BE49-F238E27FC236}">
                    <a16:creationId xmlns:a16="http://schemas.microsoft.com/office/drawing/2014/main" id="{35A2E576-AD7B-4B98-8988-B6C07CDDD017}"/>
                  </a:ext>
                </a:extLst>
              </p:cNvPr>
              <p:cNvSpPr/>
              <p:nvPr/>
            </p:nvSpPr>
            <p:spPr bwMode="auto">
              <a:xfrm>
                <a:off x="2540113" y="2993321"/>
                <a:ext cx="304841" cy="275349"/>
              </a:xfrm>
              <a:custGeom>
                <a:avLst/>
                <a:gdLst>
                  <a:gd name="connsiteX0" fmla="*/ 0 w 609050"/>
                  <a:gd name="connsiteY0" fmla="*/ 411255 h 550128"/>
                  <a:gd name="connsiteX1" fmla="*/ 25953 w 609050"/>
                  <a:gd name="connsiteY1" fmla="*/ 426310 h 550128"/>
                  <a:gd name="connsiteX2" fmla="*/ 202989 w 609050"/>
                  <a:gd name="connsiteY2" fmla="*/ 463367 h 550128"/>
                  <a:gd name="connsiteX3" fmla="*/ 219808 w 609050"/>
                  <a:gd name="connsiteY3" fmla="*/ 462933 h 550128"/>
                  <a:gd name="connsiteX4" fmla="*/ 251707 w 609050"/>
                  <a:gd name="connsiteY4" fmla="*/ 518375 h 550128"/>
                  <a:gd name="connsiteX5" fmla="*/ 202989 w 609050"/>
                  <a:gd name="connsiteY5" fmla="*/ 521125 h 550128"/>
                  <a:gd name="connsiteX6" fmla="*/ 0 w 609050"/>
                  <a:gd name="connsiteY6" fmla="*/ 434416 h 550128"/>
                  <a:gd name="connsiteX7" fmla="*/ 0 w 609050"/>
                  <a:gd name="connsiteY7" fmla="*/ 295387 h 550128"/>
                  <a:gd name="connsiteX8" fmla="*/ 25960 w 609050"/>
                  <a:gd name="connsiteY8" fmla="*/ 310451 h 550128"/>
                  <a:gd name="connsiteX9" fmla="*/ 203040 w 609050"/>
                  <a:gd name="connsiteY9" fmla="*/ 347531 h 550128"/>
                  <a:gd name="connsiteX10" fmla="*/ 204781 w 609050"/>
                  <a:gd name="connsiteY10" fmla="*/ 347531 h 550128"/>
                  <a:gd name="connsiteX11" fmla="*/ 203040 w 609050"/>
                  <a:gd name="connsiteY11" fmla="*/ 376355 h 550128"/>
                  <a:gd name="connsiteX12" fmla="*/ 204781 w 609050"/>
                  <a:gd name="connsiteY12" fmla="*/ 405469 h 550128"/>
                  <a:gd name="connsiteX13" fmla="*/ 203040 w 609050"/>
                  <a:gd name="connsiteY13" fmla="*/ 405469 h 550128"/>
                  <a:gd name="connsiteX14" fmla="*/ 0 w 609050"/>
                  <a:gd name="connsiteY14" fmla="*/ 318562 h 550128"/>
                  <a:gd name="connsiteX15" fmla="*/ 435036 w 609050"/>
                  <a:gd name="connsiteY15" fmla="*/ 202593 h 550128"/>
                  <a:gd name="connsiteX16" fmla="*/ 609050 w 609050"/>
                  <a:gd name="connsiteY16" fmla="*/ 376361 h 550128"/>
                  <a:gd name="connsiteX17" fmla="*/ 435036 w 609050"/>
                  <a:gd name="connsiteY17" fmla="*/ 550128 h 550128"/>
                  <a:gd name="connsiteX18" fmla="*/ 317721 w 609050"/>
                  <a:gd name="connsiteY18" fmla="*/ 504659 h 550128"/>
                  <a:gd name="connsiteX19" fmla="*/ 280888 w 609050"/>
                  <a:gd name="connsiteY19" fmla="*/ 457018 h 550128"/>
                  <a:gd name="connsiteX20" fmla="*/ 262761 w 609050"/>
                  <a:gd name="connsiteY20" fmla="*/ 401267 h 550128"/>
                  <a:gd name="connsiteX21" fmla="*/ 261021 w 609050"/>
                  <a:gd name="connsiteY21" fmla="*/ 376361 h 550128"/>
                  <a:gd name="connsiteX22" fmla="*/ 264067 w 609050"/>
                  <a:gd name="connsiteY22" fmla="*/ 343634 h 550128"/>
                  <a:gd name="connsiteX23" fmla="*/ 290024 w 609050"/>
                  <a:gd name="connsiteY23" fmla="*/ 280499 h 550128"/>
                  <a:gd name="connsiteX24" fmla="*/ 405888 w 609050"/>
                  <a:gd name="connsiteY24" fmla="*/ 205055 h 550128"/>
                  <a:gd name="connsiteX25" fmla="*/ 435036 w 609050"/>
                  <a:gd name="connsiteY25" fmla="*/ 202593 h 550128"/>
                  <a:gd name="connsiteX26" fmla="*/ 0 w 609050"/>
                  <a:gd name="connsiteY26" fmla="*/ 179589 h 550128"/>
                  <a:gd name="connsiteX27" fmla="*/ 25955 w 609050"/>
                  <a:gd name="connsiteY27" fmla="*/ 194643 h 550128"/>
                  <a:gd name="connsiteX28" fmla="*/ 203003 w 609050"/>
                  <a:gd name="connsiteY28" fmla="*/ 231699 h 550128"/>
                  <a:gd name="connsiteX29" fmla="*/ 256364 w 609050"/>
                  <a:gd name="connsiteY29" fmla="*/ 228804 h 550128"/>
                  <a:gd name="connsiteX30" fmla="*/ 219968 w 609050"/>
                  <a:gd name="connsiteY30" fmla="*/ 289166 h 550128"/>
                  <a:gd name="connsiteX31" fmla="*/ 203003 w 609050"/>
                  <a:gd name="connsiteY31" fmla="*/ 289600 h 550128"/>
                  <a:gd name="connsiteX32" fmla="*/ 0 w 609050"/>
                  <a:gd name="connsiteY32" fmla="*/ 202749 h 550128"/>
                  <a:gd name="connsiteX33" fmla="*/ 203017 w 609050"/>
                  <a:gd name="connsiteY33" fmla="*/ 0 h 550128"/>
                  <a:gd name="connsiteX34" fmla="*/ 406034 w 609050"/>
                  <a:gd name="connsiteY34" fmla="*/ 86902 h 550128"/>
                  <a:gd name="connsiteX35" fmla="*/ 203017 w 609050"/>
                  <a:gd name="connsiteY35" fmla="*/ 173804 h 550128"/>
                  <a:gd name="connsiteX36" fmla="*/ 0 w 609050"/>
                  <a:gd name="connsiteY36" fmla="*/ 86902 h 550128"/>
                  <a:gd name="connsiteX37" fmla="*/ 203017 w 609050"/>
                  <a:gd name="connsiteY37" fmla="*/ 0 h 5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9050" h="550128">
                    <a:moveTo>
                      <a:pt x="0" y="411255"/>
                    </a:moveTo>
                    <a:cubicBezTo>
                      <a:pt x="7974" y="416611"/>
                      <a:pt x="16529" y="421677"/>
                      <a:pt x="25953" y="426310"/>
                    </a:cubicBezTo>
                    <a:cubicBezTo>
                      <a:pt x="73656" y="450194"/>
                      <a:pt x="136583" y="463367"/>
                      <a:pt x="202989" y="463367"/>
                    </a:cubicBezTo>
                    <a:cubicBezTo>
                      <a:pt x="208644" y="463367"/>
                      <a:pt x="214154" y="463222"/>
                      <a:pt x="219808" y="462933"/>
                    </a:cubicBezTo>
                    <a:cubicBezTo>
                      <a:pt x="227783" y="483054"/>
                      <a:pt x="238657" y="501583"/>
                      <a:pt x="251707" y="518375"/>
                    </a:cubicBezTo>
                    <a:cubicBezTo>
                      <a:pt x="236193" y="520256"/>
                      <a:pt x="219953" y="521125"/>
                      <a:pt x="202989" y="521125"/>
                    </a:cubicBezTo>
                    <a:cubicBezTo>
                      <a:pt x="86850" y="521125"/>
                      <a:pt x="0" y="475382"/>
                      <a:pt x="0" y="434416"/>
                    </a:cubicBezTo>
                    <a:close/>
                    <a:moveTo>
                      <a:pt x="0" y="295387"/>
                    </a:moveTo>
                    <a:cubicBezTo>
                      <a:pt x="7976" y="300746"/>
                      <a:pt x="16533" y="305816"/>
                      <a:pt x="25960" y="310451"/>
                    </a:cubicBezTo>
                    <a:cubicBezTo>
                      <a:pt x="73675" y="334350"/>
                      <a:pt x="136617" y="347531"/>
                      <a:pt x="203040" y="347531"/>
                    </a:cubicBezTo>
                    <a:cubicBezTo>
                      <a:pt x="203621" y="347531"/>
                      <a:pt x="204201" y="347531"/>
                      <a:pt x="204781" y="347531"/>
                    </a:cubicBezTo>
                    <a:cubicBezTo>
                      <a:pt x="203621" y="356946"/>
                      <a:pt x="203040" y="366651"/>
                      <a:pt x="203040" y="376355"/>
                    </a:cubicBezTo>
                    <a:cubicBezTo>
                      <a:pt x="203040" y="386205"/>
                      <a:pt x="203621" y="395909"/>
                      <a:pt x="204781" y="405469"/>
                    </a:cubicBezTo>
                    <a:cubicBezTo>
                      <a:pt x="204201" y="405469"/>
                      <a:pt x="203621" y="405469"/>
                      <a:pt x="203040" y="405469"/>
                    </a:cubicBezTo>
                    <a:cubicBezTo>
                      <a:pt x="86872" y="405469"/>
                      <a:pt x="0" y="359553"/>
                      <a:pt x="0" y="318562"/>
                    </a:cubicBezTo>
                    <a:close/>
                    <a:moveTo>
                      <a:pt x="435036" y="202593"/>
                    </a:moveTo>
                    <a:cubicBezTo>
                      <a:pt x="530889" y="202593"/>
                      <a:pt x="609050" y="280644"/>
                      <a:pt x="609050" y="376361"/>
                    </a:cubicBezTo>
                    <a:cubicBezTo>
                      <a:pt x="609050" y="472222"/>
                      <a:pt x="530889" y="550128"/>
                      <a:pt x="435036" y="550128"/>
                    </a:cubicBezTo>
                    <a:cubicBezTo>
                      <a:pt x="389792" y="550128"/>
                      <a:pt x="348754" y="532896"/>
                      <a:pt x="317721" y="504659"/>
                    </a:cubicBezTo>
                    <a:cubicBezTo>
                      <a:pt x="302785" y="491192"/>
                      <a:pt x="290314" y="474974"/>
                      <a:pt x="280888" y="457018"/>
                    </a:cubicBezTo>
                    <a:cubicBezTo>
                      <a:pt x="271897" y="439930"/>
                      <a:pt x="265517" y="421106"/>
                      <a:pt x="262761" y="401267"/>
                    </a:cubicBezTo>
                    <a:cubicBezTo>
                      <a:pt x="261601" y="393158"/>
                      <a:pt x="261021" y="384904"/>
                      <a:pt x="261021" y="376361"/>
                    </a:cubicBezTo>
                    <a:cubicBezTo>
                      <a:pt x="261021" y="365210"/>
                      <a:pt x="262036" y="354350"/>
                      <a:pt x="264067" y="343634"/>
                    </a:cubicBezTo>
                    <a:cubicBezTo>
                      <a:pt x="268417" y="320755"/>
                      <a:pt x="277408" y="299324"/>
                      <a:pt x="290024" y="280499"/>
                    </a:cubicBezTo>
                    <a:cubicBezTo>
                      <a:pt x="316126" y="241256"/>
                      <a:pt x="357599" y="213309"/>
                      <a:pt x="405888" y="205055"/>
                    </a:cubicBezTo>
                    <a:cubicBezTo>
                      <a:pt x="415314" y="203462"/>
                      <a:pt x="425030" y="202593"/>
                      <a:pt x="435036" y="202593"/>
                    </a:cubicBezTo>
                    <a:close/>
                    <a:moveTo>
                      <a:pt x="0" y="179589"/>
                    </a:moveTo>
                    <a:cubicBezTo>
                      <a:pt x="7975" y="184945"/>
                      <a:pt x="16530" y="190011"/>
                      <a:pt x="25955" y="194643"/>
                    </a:cubicBezTo>
                    <a:cubicBezTo>
                      <a:pt x="73661" y="218527"/>
                      <a:pt x="136592" y="231699"/>
                      <a:pt x="203003" y="231699"/>
                    </a:cubicBezTo>
                    <a:cubicBezTo>
                      <a:pt x="221128" y="231699"/>
                      <a:pt x="238963" y="230686"/>
                      <a:pt x="256364" y="228804"/>
                    </a:cubicBezTo>
                    <a:cubicBezTo>
                      <a:pt x="241284" y="246754"/>
                      <a:pt x="228958" y="267164"/>
                      <a:pt x="219968" y="289166"/>
                    </a:cubicBezTo>
                    <a:cubicBezTo>
                      <a:pt x="214458" y="289455"/>
                      <a:pt x="208658" y="289600"/>
                      <a:pt x="203003" y="289600"/>
                    </a:cubicBezTo>
                    <a:cubicBezTo>
                      <a:pt x="86856" y="289600"/>
                      <a:pt x="0" y="243714"/>
                      <a:pt x="0" y="202749"/>
                    </a:cubicBezTo>
                    <a:close/>
                    <a:moveTo>
                      <a:pt x="203017" y="0"/>
                    </a:moveTo>
                    <a:cubicBezTo>
                      <a:pt x="315140" y="0"/>
                      <a:pt x="406034" y="38907"/>
                      <a:pt x="406034" y="86902"/>
                    </a:cubicBezTo>
                    <a:cubicBezTo>
                      <a:pt x="406034" y="134897"/>
                      <a:pt x="315140" y="173804"/>
                      <a:pt x="203017" y="173804"/>
                    </a:cubicBezTo>
                    <a:cubicBezTo>
                      <a:pt x="90894" y="173804"/>
                      <a:pt x="0" y="134897"/>
                      <a:pt x="0" y="86902"/>
                    </a:cubicBezTo>
                    <a:cubicBezTo>
                      <a:pt x="0" y="38907"/>
                      <a:pt x="90894" y="0"/>
                      <a:pt x="2030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4" name="ïsḻîďe">
              <a:extLst>
                <a:ext uri="{FF2B5EF4-FFF2-40B4-BE49-F238E27FC236}">
                  <a16:creationId xmlns:a16="http://schemas.microsoft.com/office/drawing/2014/main" id="{F7DE2441-CB92-4946-A515-021FA330F8A5}"/>
                </a:ext>
              </a:extLst>
            </p:cNvPr>
            <p:cNvGrpSpPr/>
            <p:nvPr/>
          </p:nvGrpSpPr>
          <p:grpSpPr>
            <a:xfrm>
              <a:off x="685484" y="4221088"/>
              <a:ext cx="2108063" cy="970279"/>
              <a:chOff x="1486986" y="1378373"/>
              <a:chExt cx="2108063" cy="970279"/>
            </a:xfrm>
          </p:grpSpPr>
          <p:sp>
            <p:nvSpPr>
              <p:cNvPr id="187" name="iṩḻîḍé">
                <a:extLst>
                  <a:ext uri="{FF2B5EF4-FFF2-40B4-BE49-F238E27FC236}">
                    <a16:creationId xmlns:a16="http://schemas.microsoft.com/office/drawing/2014/main" id="{0C40DD75-444B-4C7E-B18B-F288E4C8B833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2008</a:t>
                </a:r>
                <a:r>
                  <a:rPr lang="zh-CN" altLang="en-US" sz="1100" dirty="0"/>
                  <a:t>年在杭州成立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服务网络遍布全国各地</a:t>
                </a:r>
                <a:endParaRPr lang="en-US" altLang="zh-CN" sz="1100" dirty="0"/>
              </a:p>
            </p:txBody>
          </p:sp>
          <p:sp>
            <p:nvSpPr>
              <p:cNvPr id="188" name="íš1ïdê">
                <a:extLst>
                  <a:ext uri="{FF2B5EF4-FFF2-40B4-BE49-F238E27FC236}">
                    <a16:creationId xmlns:a16="http://schemas.microsoft.com/office/drawing/2014/main" id="{62D04207-0A0A-4D1C-A4EA-4EDA77A85DBD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2008</a:t>
                </a:r>
                <a:r>
                  <a:rPr lang="zh-CN" altLang="en-US" b="1" dirty="0"/>
                  <a:t>年成立</a:t>
                </a:r>
                <a:endParaRPr lang="en-US" altLang="zh-CN" b="1" dirty="0"/>
              </a:p>
            </p:txBody>
          </p:sp>
        </p:grpSp>
        <p:grpSp>
          <p:nvGrpSpPr>
            <p:cNvPr id="165" name="îšḻiḓé" title="MJ8JxobmQhO5YsZmEcy6DZVp0AZTfE39zvT5PAyas4bMl">
              <a:extLst>
                <a:ext uri="{FF2B5EF4-FFF2-40B4-BE49-F238E27FC236}">
                  <a16:creationId xmlns:a16="http://schemas.microsoft.com/office/drawing/2014/main" id="{62BC33BC-D043-4F20-9586-489EBF78D534}"/>
                </a:ext>
              </a:extLst>
            </p:cNvPr>
            <p:cNvGrpSpPr/>
            <p:nvPr/>
          </p:nvGrpSpPr>
          <p:grpSpPr>
            <a:xfrm>
              <a:off x="3935760" y="3274834"/>
              <a:ext cx="792088" cy="792085"/>
              <a:chOff x="2406923" y="2845390"/>
              <a:chExt cx="571222" cy="571221"/>
            </a:xfrm>
          </p:grpSpPr>
          <p:sp>
            <p:nvSpPr>
              <p:cNvPr id="185" name="îSļiḍé">
                <a:extLst>
                  <a:ext uri="{FF2B5EF4-FFF2-40B4-BE49-F238E27FC236}">
                    <a16:creationId xmlns:a16="http://schemas.microsoft.com/office/drawing/2014/main" id="{145482EB-2876-4843-8DC8-B0830AFC4BA6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6" name="iṩlíḑê" title="ry6MHxwOH8WsTKLSa514qPVJnvhhWFnRDjZGIbRZNsFBp">
                <a:extLst>
                  <a:ext uri="{FF2B5EF4-FFF2-40B4-BE49-F238E27FC236}">
                    <a16:creationId xmlns:a16="http://schemas.microsoft.com/office/drawing/2014/main" id="{27EBE644-CEA4-49B0-A6A5-6A22AC67C68D}"/>
                  </a:ext>
                </a:extLst>
              </p:cNvPr>
              <p:cNvSpPr/>
              <p:nvPr/>
            </p:nvSpPr>
            <p:spPr bwMode="auto">
              <a:xfrm>
                <a:off x="2540113" y="2980755"/>
                <a:ext cx="304842" cy="300480"/>
              </a:xfrm>
              <a:custGeom>
                <a:avLst/>
                <a:gdLst>
                  <a:gd name="connsiteX0" fmla="*/ 380334 w 604427"/>
                  <a:gd name="connsiteY0" fmla="*/ 318885 h 595779"/>
                  <a:gd name="connsiteX1" fmla="*/ 454974 w 604427"/>
                  <a:gd name="connsiteY1" fmla="*/ 319033 h 595779"/>
                  <a:gd name="connsiteX2" fmla="*/ 481091 w 604427"/>
                  <a:gd name="connsiteY2" fmla="*/ 344662 h 595779"/>
                  <a:gd name="connsiteX3" fmla="*/ 481091 w 604427"/>
                  <a:gd name="connsiteY3" fmla="*/ 443624 h 595779"/>
                  <a:gd name="connsiteX4" fmla="*/ 468923 w 604427"/>
                  <a:gd name="connsiteY4" fmla="*/ 458587 h 595779"/>
                  <a:gd name="connsiteX5" fmla="*/ 456755 w 604427"/>
                  <a:gd name="connsiteY5" fmla="*/ 443328 h 595779"/>
                  <a:gd name="connsiteX6" fmla="*/ 456755 w 604427"/>
                  <a:gd name="connsiteY6" fmla="*/ 381254 h 595779"/>
                  <a:gd name="connsiteX7" fmla="*/ 456458 w 604427"/>
                  <a:gd name="connsiteY7" fmla="*/ 372218 h 595779"/>
                  <a:gd name="connsiteX8" fmla="*/ 453490 w 604427"/>
                  <a:gd name="connsiteY8" fmla="*/ 367625 h 595779"/>
                  <a:gd name="connsiteX9" fmla="*/ 450819 w 604427"/>
                  <a:gd name="connsiteY9" fmla="*/ 372662 h 595779"/>
                  <a:gd name="connsiteX10" fmla="*/ 450819 w 604427"/>
                  <a:gd name="connsiteY10" fmla="*/ 375921 h 595779"/>
                  <a:gd name="connsiteX11" fmla="*/ 450671 w 604427"/>
                  <a:gd name="connsiteY11" fmla="*/ 577103 h 595779"/>
                  <a:gd name="connsiteX12" fmla="*/ 444587 w 604427"/>
                  <a:gd name="connsiteY12" fmla="*/ 592066 h 595779"/>
                  <a:gd name="connsiteX13" fmla="*/ 428857 w 604427"/>
                  <a:gd name="connsiteY13" fmla="*/ 593844 h 595779"/>
                  <a:gd name="connsiteX14" fmla="*/ 420102 w 604427"/>
                  <a:gd name="connsiteY14" fmla="*/ 578733 h 595779"/>
                  <a:gd name="connsiteX15" fmla="*/ 420251 w 604427"/>
                  <a:gd name="connsiteY15" fmla="*/ 469105 h 595779"/>
                  <a:gd name="connsiteX16" fmla="*/ 420251 w 604427"/>
                  <a:gd name="connsiteY16" fmla="*/ 459475 h 595779"/>
                  <a:gd name="connsiteX17" fmla="*/ 417283 w 604427"/>
                  <a:gd name="connsiteY17" fmla="*/ 458290 h 595779"/>
                  <a:gd name="connsiteX18" fmla="*/ 414167 w 604427"/>
                  <a:gd name="connsiteY18" fmla="*/ 464957 h 595779"/>
                  <a:gd name="connsiteX19" fmla="*/ 414018 w 604427"/>
                  <a:gd name="connsiteY19" fmla="*/ 519771 h 595779"/>
                  <a:gd name="connsiteX20" fmla="*/ 414018 w 604427"/>
                  <a:gd name="connsiteY20" fmla="*/ 576955 h 595779"/>
                  <a:gd name="connsiteX21" fmla="*/ 398586 w 604427"/>
                  <a:gd name="connsiteY21" fmla="*/ 595770 h 595779"/>
                  <a:gd name="connsiteX22" fmla="*/ 383747 w 604427"/>
                  <a:gd name="connsiteY22" fmla="*/ 577103 h 595779"/>
                  <a:gd name="connsiteX23" fmla="*/ 383747 w 604427"/>
                  <a:gd name="connsiteY23" fmla="*/ 378292 h 595779"/>
                  <a:gd name="connsiteX24" fmla="*/ 383747 w 604427"/>
                  <a:gd name="connsiteY24" fmla="*/ 373403 h 595779"/>
                  <a:gd name="connsiteX25" fmla="*/ 380185 w 604427"/>
                  <a:gd name="connsiteY25" fmla="*/ 367477 h 595779"/>
                  <a:gd name="connsiteX26" fmla="*/ 377663 w 604427"/>
                  <a:gd name="connsiteY26" fmla="*/ 373255 h 595779"/>
                  <a:gd name="connsiteX27" fmla="*/ 377514 w 604427"/>
                  <a:gd name="connsiteY27" fmla="*/ 440365 h 595779"/>
                  <a:gd name="connsiteX28" fmla="*/ 377514 w 604427"/>
                  <a:gd name="connsiteY28" fmla="*/ 446883 h 595779"/>
                  <a:gd name="connsiteX29" fmla="*/ 365198 w 604427"/>
                  <a:gd name="connsiteY29" fmla="*/ 458587 h 595779"/>
                  <a:gd name="connsiteX30" fmla="*/ 353178 w 604427"/>
                  <a:gd name="connsiteY30" fmla="*/ 446735 h 595779"/>
                  <a:gd name="connsiteX31" fmla="*/ 353030 w 604427"/>
                  <a:gd name="connsiteY31" fmla="*/ 420661 h 595779"/>
                  <a:gd name="connsiteX32" fmla="*/ 353030 w 604427"/>
                  <a:gd name="connsiteY32" fmla="*/ 346144 h 595779"/>
                  <a:gd name="connsiteX33" fmla="*/ 380334 w 604427"/>
                  <a:gd name="connsiteY33" fmla="*/ 318885 h 595779"/>
                  <a:gd name="connsiteX34" fmla="*/ 145351 w 604427"/>
                  <a:gd name="connsiteY34" fmla="*/ 318885 h 595779"/>
                  <a:gd name="connsiteX35" fmla="*/ 219843 w 604427"/>
                  <a:gd name="connsiteY35" fmla="*/ 318885 h 595779"/>
                  <a:gd name="connsiteX36" fmla="*/ 245960 w 604427"/>
                  <a:gd name="connsiteY36" fmla="*/ 344663 h 595779"/>
                  <a:gd name="connsiteX37" fmla="*/ 245960 w 604427"/>
                  <a:gd name="connsiteY37" fmla="*/ 443627 h 595779"/>
                  <a:gd name="connsiteX38" fmla="*/ 233792 w 604427"/>
                  <a:gd name="connsiteY38" fmla="*/ 458590 h 595779"/>
                  <a:gd name="connsiteX39" fmla="*/ 221624 w 604427"/>
                  <a:gd name="connsiteY39" fmla="*/ 443331 h 595779"/>
                  <a:gd name="connsiteX40" fmla="*/ 221624 w 604427"/>
                  <a:gd name="connsiteY40" fmla="*/ 381108 h 595779"/>
                  <a:gd name="connsiteX41" fmla="*/ 221475 w 604427"/>
                  <a:gd name="connsiteY41" fmla="*/ 372219 h 595779"/>
                  <a:gd name="connsiteX42" fmla="*/ 218507 w 604427"/>
                  <a:gd name="connsiteY42" fmla="*/ 367626 h 595779"/>
                  <a:gd name="connsiteX43" fmla="*/ 215836 w 604427"/>
                  <a:gd name="connsiteY43" fmla="*/ 372663 h 595779"/>
                  <a:gd name="connsiteX44" fmla="*/ 215836 w 604427"/>
                  <a:gd name="connsiteY44" fmla="*/ 375923 h 595779"/>
                  <a:gd name="connsiteX45" fmla="*/ 215540 w 604427"/>
                  <a:gd name="connsiteY45" fmla="*/ 577110 h 595779"/>
                  <a:gd name="connsiteX46" fmla="*/ 209604 w 604427"/>
                  <a:gd name="connsiteY46" fmla="*/ 592073 h 595779"/>
                  <a:gd name="connsiteX47" fmla="*/ 193874 w 604427"/>
                  <a:gd name="connsiteY47" fmla="*/ 593851 h 595779"/>
                  <a:gd name="connsiteX48" fmla="*/ 185119 w 604427"/>
                  <a:gd name="connsiteY48" fmla="*/ 578740 h 595779"/>
                  <a:gd name="connsiteX49" fmla="*/ 185119 w 604427"/>
                  <a:gd name="connsiteY49" fmla="*/ 469109 h 595779"/>
                  <a:gd name="connsiteX50" fmla="*/ 185119 w 604427"/>
                  <a:gd name="connsiteY50" fmla="*/ 459479 h 595779"/>
                  <a:gd name="connsiteX51" fmla="*/ 182300 w 604427"/>
                  <a:gd name="connsiteY51" fmla="*/ 458294 h 595779"/>
                  <a:gd name="connsiteX52" fmla="*/ 179035 w 604427"/>
                  <a:gd name="connsiteY52" fmla="*/ 464961 h 595779"/>
                  <a:gd name="connsiteX53" fmla="*/ 178887 w 604427"/>
                  <a:gd name="connsiteY53" fmla="*/ 519776 h 595779"/>
                  <a:gd name="connsiteX54" fmla="*/ 178887 w 604427"/>
                  <a:gd name="connsiteY54" fmla="*/ 576962 h 595779"/>
                  <a:gd name="connsiteX55" fmla="*/ 163454 w 604427"/>
                  <a:gd name="connsiteY55" fmla="*/ 595777 h 595779"/>
                  <a:gd name="connsiteX56" fmla="*/ 148764 w 604427"/>
                  <a:gd name="connsiteY56" fmla="*/ 577110 h 595779"/>
                  <a:gd name="connsiteX57" fmla="*/ 148764 w 604427"/>
                  <a:gd name="connsiteY57" fmla="*/ 378293 h 595779"/>
                  <a:gd name="connsiteX58" fmla="*/ 148615 w 604427"/>
                  <a:gd name="connsiteY58" fmla="*/ 373404 h 595779"/>
                  <a:gd name="connsiteX59" fmla="*/ 145202 w 604427"/>
                  <a:gd name="connsiteY59" fmla="*/ 367478 h 595779"/>
                  <a:gd name="connsiteX60" fmla="*/ 142680 w 604427"/>
                  <a:gd name="connsiteY60" fmla="*/ 373256 h 595779"/>
                  <a:gd name="connsiteX61" fmla="*/ 142531 w 604427"/>
                  <a:gd name="connsiteY61" fmla="*/ 440368 h 595779"/>
                  <a:gd name="connsiteX62" fmla="*/ 142383 w 604427"/>
                  <a:gd name="connsiteY62" fmla="*/ 446886 h 595779"/>
                  <a:gd name="connsiteX63" fmla="*/ 130215 w 604427"/>
                  <a:gd name="connsiteY63" fmla="*/ 458590 h 595779"/>
                  <a:gd name="connsiteX64" fmla="*/ 118195 w 604427"/>
                  <a:gd name="connsiteY64" fmla="*/ 446738 h 595779"/>
                  <a:gd name="connsiteX65" fmla="*/ 118047 w 604427"/>
                  <a:gd name="connsiteY65" fmla="*/ 420664 h 595779"/>
                  <a:gd name="connsiteX66" fmla="*/ 118047 w 604427"/>
                  <a:gd name="connsiteY66" fmla="*/ 346145 h 595779"/>
                  <a:gd name="connsiteX67" fmla="*/ 145351 w 604427"/>
                  <a:gd name="connsiteY67" fmla="*/ 318885 h 595779"/>
                  <a:gd name="connsiteX68" fmla="*/ 417272 w 604427"/>
                  <a:gd name="connsiteY68" fmla="*/ 259822 h 595779"/>
                  <a:gd name="connsiteX69" fmla="*/ 441427 w 604427"/>
                  <a:gd name="connsiteY69" fmla="*/ 284396 h 595779"/>
                  <a:gd name="connsiteX70" fmla="*/ 416679 w 604427"/>
                  <a:gd name="connsiteY70" fmla="*/ 308082 h 595779"/>
                  <a:gd name="connsiteX71" fmla="*/ 392673 w 604427"/>
                  <a:gd name="connsiteY71" fmla="*/ 284100 h 595779"/>
                  <a:gd name="connsiteX72" fmla="*/ 417272 w 604427"/>
                  <a:gd name="connsiteY72" fmla="*/ 259822 h 595779"/>
                  <a:gd name="connsiteX73" fmla="*/ 182145 w 604427"/>
                  <a:gd name="connsiteY73" fmla="*/ 259822 h 595779"/>
                  <a:gd name="connsiteX74" fmla="*/ 206444 w 604427"/>
                  <a:gd name="connsiteY74" fmla="*/ 284396 h 595779"/>
                  <a:gd name="connsiteX75" fmla="*/ 181700 w 604427"/>
                  <a:gd name="connsiteY75" fmla="*/ 308082 h 595779"/>
                  <a:gd name="connsiteX76" fmla="*/ 157697 w 604427"/>
                  <a:gd name="connsiteY76" fmla="*/ 284100 h 595779"/>
                  <a:gd name="connsiteX77" fmla="*/ 182145 w 604427"/>
                  <a:gd name="connsiteY77" fmla="*/ 259822 h 595779"/>
                  <a:gd name="connsiteX78" fmla="*/ 503753 w 604427"/>
                  <a:gd name="connsiteY78" fmla="*/ 59063 h 595779"/>
                  <a:gd name="connsiteX79" fmla="*/ 578245 w 604427"/>
                  <a:gd name="connsiteY79" fmla="*/ 59211 h 595779"/>
                  <a:gd name="connsiteX80" fmla="*/ 604362 w 604427"/>
                  <a:gd name="connsiteY80" fmla="*/ 84841 h 595779"/>
                  <a:gd name="connsiteX81" fmla="*/ 604362 w 604427"/>
                  <a:gd name="connsiteY81" fmla="*/ 183805 h 595779"/>
                  <a:gd name="connsiteX82" fmla="*/ 592194 w 604427"/>
                  <a:gd name="connsiteY82" fmla="*/ 198768 h 595779"/>
                  <a:gd name="connsiteX83" fmla="*/ 580026 w 604427"/>
                  <a:gd name="connsiteY83" fmla="*/ 183509 h 595779"/>
                  <a:gd name="connsiteX84" fmla="*/ 580026 w 604427"/>
                  <a:gd name="connsiteY84" fmla="*/ 121434 h 595779"/>
                  <a:gd name="connsiteX85" fmla="*/ 579877 w 604427"/>
                  <a:gd name="connsiteY85" fmla="*/ 112397 h 595779"/>
                  <a:gd name="connsiteX86" fmla="*/ 576909 w 604427"/>
                  <a:gd name="connsiteY86" fmla="*/ 107804 h 595779"/>
                  <a:gd name="connsiteX87" fmla="*/ 574090 w 604427"/>
                  <a:gd name="connsiteY87" fmla="*/ 112841 h 595779"/>
                  <a:gd name="connsiteX88" fmla="*/ 574238 w 604427"/>
                  <a:gd name="connsiteY88" fmla="*/ 116101 h 595779"/>
                  <a:gd name="connsiteX89" fmla="*/ 573942 w 604427"/>
                  <a:gd name="connsiteY89" fmla="*/ 317288 h 595779"/>
                  <a:gd name="connsiteX90" fmla="*/ 567857 w 604427"/>
                  <a:gd name="connsiteY90" fmla="*/ 332251 h 595779"/>
                  <a:gd name="connsiteX91" fmla="*/ 552128 w 604427"/>
                  <a:gd name="connsiteY91" fmla="*/ 334029 h 595779"/>
                  <a:gd name="connsiteX92" fmla="*/ 543521 w 604427"/>
                  <a:gd name="connsiteY92" fmla="*/ 318918 h 595779"/>
                  <a:gd name="connsiteX93" fmla="*/ 543521 w 604427"/>
                  <a:gd name="connsiteY93" fmla="*/ 209287 h 595779"/>
                  <a:gd name="connsiteX94" fmla="*/ 543521 w 604427"/>
                  <a:gd name="connsiteY94" fmla="*/ 199657 h 595779"/>
                  <a:gd name="connsiteX95" fmla="*/ 540554 w 604427"/>
                  <a:gd name="connsiteY95" fmla="*/ 198472 h 595779"/>
                  <a:gd name="connsiteX96" fmla="*/ 537437 w 604427"/>
                  <a:gd name="connsiteY96" fmla="*/ 205139 h 595779"/>
                  <a:gd name="connsiteX97" fmla="*/ 537289 w 604427"/>
                  <a:gd name="connsiteY97" fmla="*/ 259954 h 595779"/>
                  <a:gd name="connsiteX98" fmla="*/ 537289 w 604427"/>
                  <a:gd name="connsiteY98" fmla="*/ 317140 h 595779"/>
                  <a:gd name="connsiteX99" fmla="*/ 521856 w 604427"/>
                  <a:gd name="connsiteY99" fmla="*/ 335955 h 595779"/>
                  <a:gd name="connsiteX100" fmla="*/ 507166 w 604427"/>
                  <a:gd name="connsiteY100" fmla="*/ 317288 h 595779"/>
                  <a:gd name="connsiteX101" fmla="*/ 507166 w 604427"/>
                  <a:gd name="connsiteY101" fmla="*/ 118471 h 595779"/>
                  <a:gd name="connsiteX102" fmla="*/ 507017 w 604427"/>
                  <a:gd name="connsiteY102" fmla="*/ 113582 h 595779"/>
                  <a:gd name="connsiteX103" fmla="*/ 503604 w 604427"/>
                  <a:gd name="connsiteY103" fmla="*/ 107656 h 595779"/>
                  <a:gd name="connsiteX104" fmla="*/ 500933 w 604427"/>
                  <a:gd name="connsiteY104" fmla="*/ 113434 h 595779"/>
                  <a:gd name="connsiteX105" fmla="*/ 500785 w 604427"/>
                  <a:gd name="connsiteY105" fmla="*/ 180546 h 595779"/>
                  <a:gd name="connsiteX106" fmla="*/ 500785 w 604427"/>
                  <a:gd name="connsiteY106" fmla="*/ 187064 h 595779"/>
                  <a:gd name="connsiteX107" fmla="*/ 488617 w 604427"/>
                  <a:gd name="connsiteY107" fmla="*/ 198768 h 595779"/>
                  <a:gd name="connsiteX108" fmla="*/ 476449 w 604427"/>
                  <a:gd name="connsiteY108" fmla="*/ 186916 h 595779"/>
                  <a:gd name="connsiteX109" fmla="*/ 476300 w 604427"/>
                  <a:gd name="connsiteY109" fmla="*/ 160842 h 595779"/>
                  <a:gd name="connsiteX110" fmla="*/ 476449 w 604427"/>
                  <a:gd name="connsiteY110" fmla="*/ 86323 h 595779"/>
                  <a:gd name="connsiteX111" fmla="*/ 503753 w 604427"/>
                  <a:gd name="connsiteY111" fmla="*/ 59063 h 595779"/>
                  <a:gd name="connsiteX112" fmla="*/ 262263 w 604427"/>
                  <a:gd name="connsiteY112" fmla="*/ 59063 h 595779"/>
                  <a:gd name="connsiteX113" fmla="*/ 336862 w 604427"/>
                  <a:gd name="connsiteY113" fmla="*/ 59063 h 595779"/>
                  <a:gd name="connsiteX114" fmla="*/ 362817 w 604427"/>
                  <a:gd name="connsiteY114" fmla="*/ 84841 h 595779"/>
                  <a:gd name="connsiteX115" fmla="*/ 362817 w 604427"/>
                  <a:gd name="connsiteY115" fmla="*/ 183805 h 595779"/>
                  <a:gd name="connsiteX116" fmla="*/ 350655 w 604427"/>
                  <a:gd name="connsiteY116" fmla="*/ 198768 h 595779"/>
                  <a:gd name="connsiteX117" fmla="*/ 338494 w 604427"/>
                  <a:gd name="connsiteY117" fmla="*/ 183509 h 595779"/>
                  <a:gd name="connsiteX118" fmla="*/ 338494 w 604427"/>
                  <a:gd name="connsiteY118" fmla="*/ 121434 h 595779"/>
                  <a:gd name="connsiteX119" fmla="*/ 338346 w 604427"/>
                  <a:gd name="connsiteY119" fmla="*/ 112397 h 595779"/>
                  <a:gd name="connsiteX120" fmla="*/ 335379 w 604427"/>
                  <a:gd name="connsiteY120" fmla="*/ 107804 h 595779"/>
                  <a:gd name="connsiteX121" fmla="*/ 332710 w 604427"/>
                  <a:gd name="connsiteY121" fmla="*/ 112841 h 595779"/>
                  <a:gd name="connsiteX122" fmla="*/ 332710 w 604427"/>
                  <a:gd name="connsiteY122" fmla="*/ 116101 h 595779"/>
                  <a:gd name="connsiteX123" fmla="*/ 332561 w 604427"/>
                  <a:gd name="connsiteY123" fmla="*/ 317288 h 595779"/>
                  <a:gd name="connsiteX124" fmla="*/ 326481 w 604427"/>
                  <a:gd name="connsiteY124" fmla="*/ 332251 h 595779"/>
                  <a:gd name="connsiteX125" fmla="*/ 310760 w 604427"/>
                  <a:gd name="connsiteY125" fmla="*/ 334029 h 595779"/>
                  <a:gd name="connsiteX126" fmla="*/ 302010 w 604427"/>
                  <a:gd name="connsiteY126" fmla="*/ 318918 h 595779"/>
                  <a:gd name="connsiteX127" fmla="*/ 302010 w 604427"/>
                  <a:gd name="connsiteY127" fmla="*/ 209287 h 595779"/>
                  <a:gd name="connsiteX128" fmla="*/ 302010 w 604427"/>
                  <a:gd name="connsiteY128" fmla="*/ 199657 h 595779"/>
                  <a:gd name="connsiteX129" fmla="*/ 299192 w 604427"/>
                  <a:gd name="connsiteY129" fmla="*/ 198472 h 595779"/>
                  <a:gd name="connsiteX130" fmla="*/ 295929 w 604427"/>
                  <a:gd name="connsiteY130" fmla="*/ 205139 h 595779"/>
                  <a:gd name="connsiteX131" fmla="*/ 295781 w 604427"/>
                  <a:gd name="connsiteY131" fmla="*/ 259954 h 595779"/>
                  <a:gd name="connsiteX132" fmla="*/ 295781 w 604427"/>
                  <a:gd name="connsiteY132" fmla="*/ 317140 h 595779"/>
                  <a:gd name="connsiteX133" fmla="*/ 280356 w 604427"/>
                  <a:gd name="connsiteY133" fmla="*/ 335955 h 595779"/>
                  <a:gd name="connsiteX134" fmla="*/ 265674 w 604427"/>
                  <a:gd name="connsiteY134" fmla="*/ 317288 h 595779"/>
                  <a:gd name="connsiteX135" fmla="*/ 265674 w 604427"/>
                  <a:gd name="connsiteY135" fmla="*/ 118471 h 595779"/>
                  <a:gd name="connsiteX136" fmla="*/ 265525 w 604427"/>
                  <a:gd name="connsiteY136" fmla="*/ 113582 h 595779"/>
                  <a:gd name="connsiteX137" fmla="*/ 262114 w 604427"/>
                  <a:gd name="connsiteY137" fmla="*/ 107656 h 595779"/>
                  <a:gd name="connsiteX138" fmla="*/ 259593 w 604427"/>
                  <a:gd name="connsiteY138" fmla="*/ 113434 h 595779"/>
                  <a:gd name="connsiteX139" fmla="*/ 259445 w 604427"/>
                  <a:gd name="connsiteY139" fmla="*/ 180546 h 595779"/>
                  <a:gd name="connsiteX140" fmla="*/ 259445 w 604427"/>
                  <a:gd name="connsiteY140" fmla="*/ 187064 h 595779"/>
                  <a:gd name="connsiteX141" fmla="*/ 247135 w 604427"/>
                  <a:gd name="connsiteY141" fmla="*/ 198768 h 595779"/>
                  <a:gd name="connsiteX142" fmla="*/ 235122 w 604427"/>
                  <a:gd name="connsiteY142" fmla="*/ 186916 h 595779"/>
                  <a:gd name="connsiteX143" fmla="*/ 234974 w 604427"/>
                  <a:gd name="connsiteY143" fmla="*/ 160842 h 595779"/>
                  <a:gd name="connsiteX144" fmla="*/ 234974 w 604427"/>
                  <a:gd name="connsiteY144" fmla="*/ 86323 h 595779"/>
                  <a:gd name="connsiteX145" fmla="*/ 262263 w 604427"/>
                  <a:gd name="connsiteY145" fmla="*/ 59063 h 595779"/>
                  <a:gd name="connsiteX146" fmla="*/ 27421 w 604427"/>
                  <a:gd name="connsiteY146" fmla="*/ 59063 h 595779"/>
                  <a:gd name="connsiteX147" fmla="*/ 101872 w 604427"/>
                  <a:gd name="connsiteY147" fmla="*/ 59063 h 595779"/>
                  <a:gd name="connsiteX148" fmla="*/ 127975 w 604427"/>
                  <a:gd name="connsiteY148" fmla="*/ 84841 h 595779"/>
                  <a:gd name="connsiteX149" fmla="*/ 127975 w 604427"/>
                  <a:gd name="connsiteY149" fmla="*/ 183805 h 595779"/>
                  <a:gd name="connsiteX150" fmla="*/ 115813 w 604427"/>
                  <a:gd name="connsiteY150" fmla="*/ 198768 h 595779"/>
                  <a:gd name="connsiteX151" fmla="*/ 103652 w 604427"/>
                  <a:gd name="connsiteY151" fmla="*/ 183509 h 595779"/>
                  <a:gd name="connsiteX152" fmla="*/ 103652 w 604427"/>
                  <a:gd name="connsiteY152" fmla="*/ 121434 h 595779"/>
                  <a:gd name="connsiteX153" fmla="*/ 103504 w 604427"/>
                  <a:gd name="connsiteY153" fmla="*/ 112397 h 595779"/>
                  <a:gd name="connsiteX154" fmla="*/ 100537 w 604427"/>
                  <a:gd name="connsiteY154" fmla="*/ 107804 h 595779"/>
                  <a:gd name="connsiteX155" fmla="*/ 97719 w 604427"/>
                  <a:gd name="connsiteY155" fmla="*/ 112841 h 595779"/>
                  <a:gd name="connsiteX156" fmla="*/ 97868 w 604427"/>
                  <a:gd name="connsiteY156" fmla="*/ 116101 h 595779"/>
                  <a:gd name="connsiteX157" fmla="*/ 97571 w 604427"/>
                  <a:gd name="connsiteY157" fmla="*/ 317288 h 595779"/>
                  <a:gd name="connsiteX158" fmla="*/ 91490 w 604427"/>
                  <a:gd name="connsiteY158" fmla="*/ 332251 h 595779"/>
                  <a:gd name="connsiteX159" fmla="*/ 75918 w 604427"/>
                  <a:gd name="connsiteY159" fmla="*/ 334029 h 595779"/>
                  <a:gd name="connsiteX160" fmla="*/ 67168 w 604427"/>
                  <a:gd name="connsiteY160" fmla="*/ 318918 h 595779"/>
                  <a:gd name="connsiteX161" fmla="*/ 67168 w 604427"/>
                  <a:gd name="connsiteY161" fmla="*/ 209287 h 595779"/>
                  <a:gd name="connsiteX162" fmla="*/ 67168 w 604427"/>
                  <a:gd name="connsiteY162" fmla="*/ 199657 h 595779"/>
                  <a:gd name="connsiteX163" fmla="*/ 64350 w 604427"/>
                  <a:gd name="connsiteY163" fmla="*/ 198472 h 595779"/>
                  <a:gd name="connsiteX164" fmla="*/ 61087 w 604427"/>
                  <a:gd name="connsiteY164" fmla="*/ 205139 h 595779"/>
                  <a:gd name="connsiteX165" fmla="*/ 60939 w 604427"/>
                  <a:gd name="connsiteY165" fmla="*/ 259954 h 595779"/>
                  <a:gd name="connsiteX166" fmla="*/ 60939 w 604427"/>
                  <a:gd name="connsiteY166" fmla="*/ 317140 h 595779"/>
                  <a:gd name="connsiteX167" fmla="*/ 45514 w 604427"/>
                  <a:gd name="connsiteY167" fmla="*/ 335955 h 595779"/>
                  <a:gd name="connsiteX168" fmla="*/ 30832 w 604427"/>
                  <a:gd name="connsiteY168" fmla="*/ 317288 h 595779"/>
                  <a:gd name="connsiteX169" fmla="*/ 30832 w 604427"/>
                  <a:gd name="connsiteY169" fmla="*/ 118471 h 595779"/>
                  <a:gd name="connsiteX170" fmla="*/ 30683 w 604427"/>
                  <a:gd name="connsiteY170" fmla="*/ 113582 h 595779"/>
                  <a:gd name="connsiteX171" fmla="*/ 27272 w 604427"/>
                  <a:gd name="connsiteY171" fmla="*/ 107656 h 595779"/>
                  <a:gd name="connsiteX172" fmla="*/ 24603 w 604427"/>
                  <a:gd name="connsiteY172" fmla="*/ 113434 h 595779"/>
                  <a:gd name="connsiteX173" fmla="*/ 24603 w 604427"/>
                  <a:gd name="connsiteY173" fmla="*/ 180546 h 595779"/>
                  <a:gd name="connsiteX174" fmla="*/ 24454 w 604427"/>
                  <a:gd name="connsiteY174" fmla="*/ 187064 h 595779"/>
                  <a:gd name="connsiteX175" fmla="*/ 12293 w 604427"/>
                  <a:gd name="connsiteY175" fmla="*/ 198768 h 595779"/>
                  <a:gd name="connsiteX176" fmla="*/ 132 w 604427"/>
                  <a:gd name="connsiteY176" fmla="*/ 186916 h 595779"/>
                  <a:gd name="connsiteX177" fmla="*/ 132 w 604427"/>
                  <a:gd name="connsiteY177" fmla="*/ 160842 h 595779"/>
                  <a:gd name="connsiteX178" fmla="*/ 132 w 604427"/>
                  <a:gd name="connsiteY178" fmla="*/ 86323 h 595779"/>
                  <a:gd name="connsiteX179" fmla="*/ 27421 w 604427"/>
                  <a:gd name="connsiteY179" fmla="*/ 59063 h 595779"/>
                  <a:gd name="connsiteX180" fmla="*/ 540549 w 604427"/>
                  <a:gd name="connsiteY180" fmla="*/ 0 h 595779"/>
                  <a:gd name="connsiteX181" fmla="*/ 564852 w 604427"/>
                  <a:gd name="connsiteY181" fmla="*/ 24574 h 595779"/>
                  <a:gd name="connsiteX182" fmla="*/ 539956 w 604427"/>
                  <a:gd name="connsiteY182" fmla="*/ 48260 h 595779"/>
                  <a:gd name="connsiteX183" fmla="*/ 516098 w 604427"/>
                  <a:gd name="connsiteY183" fmla="*/ 24278 h 595779"/>
                  <a:gd name="connsiteX184" fmla="*/ 540549 w 604427"/>
                  <a:gd name="connsiteY184" fmla="*/ 0 h 595779"/>
                  <a:gd name="connsiteX185" fmla="*/ 299180 w 604427"/>
                  <a:gd name="connsiteY185" fmla="*/ 0 h 595779"/>
                  <a:gd name="connsiteX186" fmla="*/ 323370 w 604427"/>
                  <a:gd name="connsiteY186" fmla="*/ 24426 h 595779"/>
                  <a:gd name="connsiteX187" fmla="*/ 298587 w 604427"/>
                  <a:gd name="connsiteY187" fmla="*/ 48260 h 595779"/>
                  <a:gd name="connsiteX188" fmla="*/ 274546 w 604427"/>
                  <a:gd name="connsiteY188" fmla="*/ 24278 h 595779"/>
                  <a:gd name="connsiteX189" fmla="*/ 299180 w 604427"/>
                  <a:gd name="connsiteY189" fmla="*/ 0 h 595779"/>
                  <a:gd name="connsiteX190" fmla="*/ 64197 w 604427"/>
                  <a:gd name="connsiteY190" fmla="*/ 0 h 595779"/>
                  <a:gd name="connsiteX191" fmla="*/ 88535 w 604427"/>
                  <a:gd name="connsiteY191" fmla="*/ 24574 h 595779"/>
                  <a:gd name="connsiteX192" fmla="*/ 63752 w 604427"/>
                  <a:gd name="connsiteY192" fmla="*/ 48260 h 595779"/>
                  <a:gd name="connsiteX193" fmla="*/ 39711 w 604427"/>
                  <a:gd name="connsiteY193" fmla="*/ 24278 h 595779"/>
                  <a:gd name="connsiteX194" fmla="*/ 64197 w 604427"/>
                  <a:gd name="connsiteY194" fmla="*/ 0 h 59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604427" h="595779">
                    <a:moveTo>
                      <a:pt x="380334" y="318885"/>
                    </a:moveTo>
                    <a:cubicBezTo>
                      <a:pt x="405263" y="318885"/>
                      <a:pt x="430045" y="318885"/>
                      <a:pt x="454974" y="319033"/>
                    </a:cubicBezTo>
                    <a:cubicBezTo>
                      <a:pt x="471446" y="319033"/>
                      <a:pt x="480943" y="328366"/>
                      <a:pt x="481091" y="344662"/>
                    </a:cubicBezTo>
                    <a:cubicBezTo>
                      <a:pt x="481091" y="377699"/>
                      <a:pt x="481091" y="410735"/>
                      <a:pt x="481091" y="443624"/>
                    </a:cubicBezTo>
                    <a:cubicBezTo>
                      <a:pt x="481091" y="453698"/>
                      <a:pt x="476788" y="458587"/>
                      <a:pt x="468923" y="458587"/>
                    </a:cubicBezTo>
                    <a:cubicBezTo>
                      <a:pt x="461058" y="458438"/>
                      <a:pt x="456755" y="453253"/>
                      <a:pt x="456755" y="443328"/>
                    </a:cubicBezTo>
                    <a:cubicBezTo>
                      <a:pt x="456607" y="422587"/>
                      <a:pt x="456755" y="401847"/>
                      <a:pt x="456755" y="381254"/>
                    </a:cubicBezTo>
                    <a:cubicBezTo>
                      <a:pt x="456755" y="378143"/>
                      <a:pt x="457052" y="375180"/>
                      <a:pt x="456458" y="372218"/>
                    </a:cubicBezTo>
                    <a:cubicBezTo>
                      <a:pt x="456161" y="370588"/>
                      <a:pt x="454529" y="369106"/>
                      <a:pt x="453490" y="367625"/>
                    </a:cubicBezTo>
                    <a:cubicBezTo>
                      <a:pt x="452600" y="369255"/>
                      <a:pt x="451561" y="370884"/>
                      <a:pt x="450819" y="372662"/>
                    </a:cubicBezTo>
                    <a:cubicBezTo>
                      <a:pt x="450523" y="373551"/>
                      <a:pt x="450819" y="374736"/>
                      <a:pt x="450819" y="375921"/>
                    </a:cubicBezTo>
                    <a:cubicBezTo>
                      <a:pt x="450819" y="443031"/>
                      <a:pt x="450968" y="509993"/>
                      <a:pt x="450671" y="577103"/>
                    </a:cubicBezTo>
                    <a:cubicBezTo>
                      <a:pt x="450671" y="582288"/>
                      <a:pt x="448297" y="589103"/>
                      <a:pt x="444587" y="592066"/>
                    </a:cubicBezTo>
                    <a:cubicBezTo>
                      <a:pt x="441026" y="594881"/>
                      <a:pt x="433754" y="595177"/>
                      <a:pt x="428857" y="593844"/>
                    </a:cubicBezTo>
                    <a:cubicBezTo>
                      <a:pt x="422180" y="592066"/>
                      <a:pt x="420102" y="585548"/>
                      <a:pt x="420102" y="578733"/>
                    </a:cubicBezTo>
                    <a:cubicBezTo>
                      <a:pt x="420251" y="542289"/>
                      <a:pt x="420251" y="505697"/>
                      <a:pt x="420251" y="469105"/>
                    </a:cubicBezTo>
                    <a:lnTo>
                      <a:pt x="420251" y="459475"/>
                    </a:lnTo>
                    <a:cubicBezTo>
                      <a:pt x="419212" y="459031"/>
                      <a:pt x="418322" y="458735"/>
                      <a:pt x="417283" y="458290"/>
                    </a:cubicBezTo>
                    <a:cubicBezTo>
                      <a:pt x="416244" y="460512"/>
                      <a:pt x="414167" y="462735"/>
                      <a:pt x="414167" y="464957"/>
                    </a:cubicBezTo>
                    <a:cubicBezTo>
                      <a:pt x="413870" y="483179"/>
                      <a:pt x="414018" y="501401"/>
                      <a:pt x="414018" y="519771"/>
                    </a:cubicBezTo>
                    <a:cubicBezTo>
                      <a:pt x="414018" y="538734"/>
                      <a:pt x="414018" y="557844"/>
                      <a:pt x="414018" y="576955"/>
                    </a:cubicBezTo>
                    <a:cubicBezTo>
                      <a:pt x="413870" y="589399"/>
                      <a:pt x="408380" y="596066"/>
                      <a:pt x="398586" y="595770"/>
                    </a:cubicBezTo>
                    <a:cubicBezTo>
                      <a:pt x="389237" y="595622"/>
                      <a:pt x="383747" y="588807"/>
                      <a:pt x="383747" y="577103"/>
                    </a:cubicBezTo>
                    <a:cubicBezTo>
                      <a:pt x="383747" y="510882"/>
                      <a:pt x="383747" y="444661"/>
                      <a:pt x="383747" y="378292"/>
                    </a:cubicBezTo>
                    <a:cubicBezTo>
                      <a:pt x="383747" y="376662"/>
                      <a:pt x="384192" y="374884"/>
                      <a:pt x="383747" y="373403"/>
                    </a:cubicBezTo>
                    <a:cubicBezTo>
                      <a:pt x="382856" y="371329"/>
                      <a:pt x="381372" y="369551"/>
                      <a:pt x="380185" y="367477"/>
                    </a:cubicBezTo>
                    <a:cubicBezTo>
                      <a:pt x="379295" y="369403"/>
                      <a:pt x="377663" y="371329"/>
                      <a:pt x="377663" y="373255"/>
                    </a:cubicBezTo>
                    <a:cubicBezTo>
                      <a:pt x="377514" y="395625"/>
                      <a:pt x="377514" y="417995"/>
                      <a:pt x="377514" y="440365"/>
                    </a:cubicBezTo>
                    <a:cubicBezTo>
                      <a:pt x="377514" y="442587"/>
                      <a:pt x="377663" y="444809"/>
                      <a:pt x="377514" y="446883"/>
                    </a:cubicBezTo>
                    <a:cubicBezTo>
                      <a:pt x="376921" y="453994"/>
                      <a:pt x="372024" y="458587"/>
                      <a:pt x="365198" y="458587"/>
                    </a:cubicBezTo>
                    <a:cubicBezTo>
                      <a:pt x="358669" y="458587"/>
                      <a:pt x="353475" y="453994"/>
                      <a:pt x="353178" y="446735"/>
                    </a:cubicBezTo>
                    <a:cubicBezTo>
                      <a:pt x="352733" y="438142"/>
                      <a:pt x="353030" y="429402"/>
                      <a:pt x="353030" y="420661"/>
                    </a:cubicBezTo>
                    <a:cubicBezTo>
                      <a:pt x="353030" y="395773"/>
                      <a:pt x="353030" y="371032"/>
                      <a:pt x="353030" y="346144"/>
                    </a:cubicBezTo>
                    <a:cubicBezTo>
                      <a:pt x="353030" y="328366"/>
                      <a:pt x="362527" y="319033"/>
                      <a:pt x="380334" y="318885"/>
                    </a:cubicBezTo>
                    <a:close/>
                    <a:moveTo>
                      <a:pt x="145351" y="318885"/>
                    </a:moveTo>
                    <a:cubicBezTo>
                      <a:pt x="170132" y="318885"/>
                      <a:pt x="195062" y="318885"/>
                      <a:pt x="219843" y="318885"/>
                    </a:cubicBezTo>
                    <a:cubicBezTo>
                      <a:pt x="236463" y="319033"/>
                      <a:pt x="245960" y="328367"/>
                      <a:pt x="245960" y="344663"/>
                    </a:cubicBezTo>
                    <a:cubicBezTo>
                      <a:pt x="246108" y="377700"/>
                      <a:pt x="246108" y="410738"/>
                      <a:pt x="245960" y="443627"/>
                    </a:cubicBezTo>
                    <a:cubicBezTo>
                      <a:pt x="245960" y="453553"/>
                      <a:pt x="241805" y="458590"/>
                      <a:pt x="233792" y="458590"/>
                    </a:cubicBezTo>
                    <a:cubicBezTo>
                      <a:pt x="226075" y="458442"/>
                      <a:pt x="221624" y="453257"/>
                      <a:pt x="221624" y="443331"/>
                    </a:cubicBezTo>
                    <a:cubicBezTo>
                      <a:pt x="221624" y="422590"/>
                      <a:pt x="221624" y="401849"/>
                      <a:pt x="221624" y="381108"/>
                    </a:cubicBezTo>
                    <a:cubicBezTo>
                      <a:pt x="221624" y="378145"/>
                      <a:pt x="221920" y="375182"/>
                      <a:pt x="221475" y="372219"/>
                    </a:cubicBezTo>
                    <a:cubicBezTo>
                      <a:pt x="221178" y="370589"/>
                      <a:pt x="219546" y="369108"/>
                      <a:pt x="218507" y="367626"/>
                    </a:cubicBezTo>
                    <a:cubicBezTo>
                      <a:pt x="217617" y="369256"/>
                      <a:pt x="216430" y="370886"/>
                      <a:pt x="215836" y="372663"/>
                    </a:cubicBezTo>
                    <a:cubicBezTo>
                      <a:pt x="215391" y="373552"/>
                      <a:pt x="215836" y="374737"/>
                      <a:pt x="215836" y="375923"/>
                    </a:cubicBezTo>
                    <a:cubicBezTo>
                      <a:pt x="215836" y="442886"/>
                      <a:pt x="215985" y="509998"/>
                      <a:pt x="215540" y="577110"/>
                    </a:cubicBezTo>
                    <a:cubicBezTo>
                      <a:pt x="215540" y="582295"/>
                      <a:pt x="213314" y="589110"/>
                      <a:pt x="209604" y="592073"/>
                    </a:cubicBezTo>
                    <a:cubicBezTo>
                      <a:pt x="205894" y="594888"/>
                      <a:pt x="198771" y="595184"/>
                      <a:pt x="193874" y="593851"/>
                    </a:cubicBezTo>
                    <a:cubicBezTo>
                      <a:pt x="187197" y="592073"/>
                      <a:pt x="185119" y="585555"/>
                      <a:pt x="185119" y="578740"/>
                    </a:cubicBezTo>
                    <a:cubicBezTo>
                      <a:pt x="185119" y="542147"/>
                      <a:pt x="185119" y="505702"/>
                      <a:pt x="185119" y="469109"/>
                    </a:cubicBezTo>
                    <a:lnTo>
                      <a:pt x="185119" y="459479"/>
                    </a:lnTo>
                    <a:cubicBezTo>
                      <a:pt x="184229" y="459035"/>
                      <a:pt x="183190" y="458738"/>
                      <a:pt x="182300" y="458294"/>
                    </a:cubicBezTo>
                    <a:cubicBezTo>
                      <a:pt x="181113" y="460516"/>
                      <a:pt x="179035" y="462738"/>
                      <a:pt x="179035" y="464961"/>
                    </a:cubicBezTo>
                    <a:cubicBezTo>
                      <a:pt x="178739" y="483183"/>
                      <a:pt x="178887" y="501405"/>
                      <a:pt x="178887" y="519776"/>
                    </a:cubicBezTo>
                    <a:cubicBezTo>
                      <a:pt x="178887" y="538739"/>
                      <a:pt x="179035" y="557851"/>
                      <a:pt x="178887" y="576962"/>
                    </a:cubicBezTo>
                    <a:cubicBezTo>
                      <a:pt x="178887" y="589406"/>
                      <a:pt x="173397" y="595925"/>
                      <a:pt x="163454" y="595777"/>
                    </a:cubicBezTo>
                    <a:cubicBezTo>
                      <a:pt x="154254" y="595629"/>
                      <a:pt x="148764" y="588814"/>
                      <a:pt x="148764" y="577110"/>
                    </a:cubicBezTo>
                    <a:cubicBezTo>
                      <a:pt x="148764" y="510887"/>
                      <a:pt x="148764" y="444516"/>
                      <a:pt x="148764" y="378293"/>
                    </a:cubicBezTo>
                    <a:cubicBezTo>
                      <a:pt x="148764" y="376663"/>
                      <a:pt x="149209" y="374886"/>
                      <a:pt x="148615" y="373404"/>
                    </a:cubicBezTo>
                    <a:cubicBezTo>
                      <a:pt x="147873" y="371330"/>
                      <a:pt x="146389" y="369552"/>
                      <a:pt x="145202" y="367478"/>
                    </a:cubicBezTo>
                    <a:cubicBezTo>
                      <a:pt x="144312" y="369404"/>
                      <a:pt x="142680" y="371330"/>
                      <a:pt x="142680" y="373256"/>
                    </a:cubicBezTo>
                    <a:cubicBezTo>
                      <a:pt x="142383" y="395627"/>
                      <a:pt x="142531" y="417997"/>
                      <a:pt x="142531" y="440368"/>
                    </a:cubicBezTo>
                    <a:cubicBezTo>
                      <a:pt x="142531" y="442590"/>
                      <a:pt x="142680" y="444664"/>
                      <a:pt x="142383" y="446886"/>
                    </a:cubicBezTo>
                    <a:cubicBezTo>
                      <a:pt x="141789" y="453998"/>
                      <a:pt x="136892" y="458590"/>
                      <a:pt x="130215" y="458590"/>
                    </a:cubicBezTo>
                    <a:cubicBezTo>
                      <a:pt x="123537" y="458590"/>
                      <a:pt x="118492" y="453998"/>
                      <a:pt x="118195" y="446738"/>
                    </a:cubicBezTo>
                    <a:cubicBezTo>
                      <a:pt x="117750" y="437997"/>
                      <a:pt x="118047" y="429405"/>
                      <a:pt x="118047" y="420664"/>
                    </a:cubicBezTo>
                    <a:cubicBezTo>
                      <a:pt x="118047" y="395775"/>
                      <a:pt x="117898" y="371034"/>
                      <a:pt x="118047" y="346145"/>
                    </a:cubicBezTo>
                    <a:cubicBezTo>
                      <a:pt x="118047" y="328367"/>
                      <a:pt x="127395" y="319033"/>
                      <a:pt x="145351" y="318885"/>
                    </a:cubicBezTo>
                    <a:close/>
                    <a:moveTo>
                      <a:pt x="417272" y="259822"/>
                    </a:moveTo>
                    <a:cubicBezTo>
                      <a:pt x="430757" y="259822"/>
                      <a:pt x="441575" y="270777"/>
                      <a:pt x="441427" y="284396"/>
                    </a:cubicBezTo>
                    <a:cubicBezTo>
                      <a:pt x="441427" y="297867"/>
                      <a:pt x="430609" y="308230"/>
                      <a:pt x="416679" y="308082"/>
                    </a:cubicBezTo>
                    <a:cubicBezTo>
                      <a:pt x="403639" y="307934"/>
                      <a:pt x="392821" y="297275"/>
                      <a:pt x="392673" y="284100"/>
                    </a:cubicBezTo>
                    <a:cubicBezTo>
                      <a:pt x="392673" y="270777"/>
                      <a:pt x="403639" y="259822"/>
                      <a:pt x="417272" y="259822"/>
                    </a:cubicBezTo>
                    <a:close/>
                    <a:moveTo>
                      <a:pt x="182145" y="259822"/>
                    </a:moveTo>
                    <a:cubicBezTo>
                      <a:pt x="195776" y="259822"/>
                      <a:pt x="206592" y="270777"/>
                      <a:pt x="206444" y="284396"/>
                    </a:cubicBezTo>
                    <a:cubicBezTo>
                      <a:pt x="206296" y="297867"/>
                      <a:pt x="195480" y="308230"/>
                      <a:pt x="181700" y="308082"/>
                    </a:cubicBezTo>
                    <a:cubicBezTo>
                      <a:pt x="168513" y="307934"/>
                      <a:pt x="157845" y="297275"/>
                      <a:pt x="157697" y="284100"/>
                    </a:cubicBezTo>
                    <a:cubicBezTo>
                      <a:pt x="157549" y="270777"/>
                      <a:pt x="168661" y="259822"/>
                      <a:pt x="182145" y="259822"/>
                    </a:cubicBezTo>
                    <a:close/>
                    <a:moveTo>
                      <a:pt x="503753" y="59063"/>
                    </a:moveTo>
                    <a:cubicBezTo>
                      <a:pt x="528534" y="59063"/>
                      <a:pt x="553464" y="59063"/>
                      <a:pt x="578245" y="59211"/>
                    </a:cubicBezTo>
                    <a:cubicBezTo>
                      <a:pt x="594865" y="59211"/>
                      <a:pt x="604362" y="68545"/>
                      <a:pt x="604362" y="84841"/>
                    </a:cubicBezTo>
                    <a:cubicBezTo>
                      <a:pt x="604510" y="117878"/>
                      <a:pt x="604362" y="150916"/>
                      <a:pt x="604362" y="183805"/>
                    </a:cubicBezTo>
                    <a:cubicBezTo>
                      <a:pt x="604362" y="193879"/>
                      <a:pt x="600058" y="198768"/>
                      <a:pt x="592194" y="198768"/>
                    </a:cubicBezTo>
                    <a:cubicBezTo>
                      <a:pt x="584477" y="198620"/>
                      <a:pt x="580026" y="193435"/>
                      <a:pt x="580026" y="183509"/>
                    </a:cubicBezTo>
                    <a:cubicBezTo>
                      <a:pt x="579877" y="162768"/>
                      <a:pt x="580026" y="142027"/>
                      <a:pt x="580026" y="121434"/>
                    </a:cubicBezTo>
                    <a:cubicBezTo>
                      <a:pt x="580026" y="118323"/>
                      <a:pt x="580322" y="115360"/>
                      <a:pt x="579877" y="112397"/>
                    </a:cubicBezTo>
                    <a:cubicBezTo>
                      <a:pt x="579580" y="110767"/>
                      <a:pt x="577948" y="109286"/>
                      <a:pt x="576909" y="107804"/>
                    </a:cubicBezTo>
                    <a:cubicBezTo>
                      <a:pt x="575871" y="109434"/>
                      <a:pt x="574832" y="111064"/>
                      <a:pt x="574090" y="112841"/>
                    </a:cubicBezTo>
                    <a:cubicBezTo>
                      <a:pt x="573793" y="113730"/>
                      <a:pt x="574238" y="114915"/>
                      <a:pt x="574238" y="116101"/>
                    </a:cubicBezTo>
                    <a:cubicBezTo>
                      <a:pt x="574238" y="183064"/>
                      <a:pt x="574387" y="250176"/>
                      <a:pt x="573942" y="317288"/>
                    </a:cubicBezTo>
                    <a:cubicBezTo>
                      <a:pt x="573942" y="322473"/>
                      <a:pt x="571567" y="329288"/>
                      <a:pt x="567857" y="332251"/>
                    </a:cubicBezTo>
                    <a:cubicBezTo>
                      <a:pt x="564296" y="335066"/>
                      <a:pt x="557025" y="335362"/>
                      <a:pt x="552128" y="334029"/>
                    </a:cubicBezTo>
                    <a:cubicBezTo>
                      <a:pt x="545599" y="332251"/>
                      <a:pt x="543521" y="325733"/>
                      <a:pt x="543521" y="318918"/>
                    </a:cubicBezTo>
                    <a:cubicBezTo>
                      <a:pt x="543521" y="282325"/>
                      <a:pt x="543521" y="245880"/>
                      <a:pt x="543521" y="209287"/>
                    </a:cubicBezTo>
                    <a:lnTo>
                      <a:pt x="543521" y="199657"/>
                    </a:lnTo>
                    <a:cubicBezTo>
                      <a:pt x="542483" y="199213"/>
                      <a:pt x="541592" y="198916"/>
                      <a:pt x="540554" y="198472"/>
                    </a:cubicBezTo>
                    <a:cubicBezTo>
                      <a:pt x="539515" y="200694"/>
                      <a:pt x="537437" y="202916"/>
                      <a:pt x="537437" y="205139"/>
                    </a:cubicBezTo>
                    <a:cubicBezTo>
                      <a:pt x="537141" y="223361"/>
                      <a:pt x="537289" y="241583"/>
                      <a:pt x="537289" y="259954"/>
                    </a:cubicBezTo>
                    <a:cubicBezTo>
                      <a:pt x="537289" y="278917"/>
                      <a:pt x="537289" y="298029"/>
                      <a:pt x="537289" y="317140"/>
                    </a:cubicBezTo>
                    <a:cubicBezTo>
                      <a:pt x="537289" y="329584"/>
                      <a:pt x="531650" y="336103"/>
                      <a:pt x="521856" y="335955"/>
                    </a:cubicBezTo>
                    <a:cubicBezTo>
                      <a:pt x="512508" y="335807"/>
                      <a:pt x="507166" y="328992"/>
                      <a:pt x="507166" y="317288"/>
                    </a:cubicBezTo>
                    <a:cubicBezTo>
                      <a:pt x="507166" y="251065"/>
                      <a:pt x="507166" y="184694"/>
                      <a:pt x="507166" y="118471"/>
                    </a:cubicBezTo>
                    <a:cubicBezTo>
                      <a:pt x="507166" y="116841"/>
                      <a:pt x="507611" y="115064"/>
                      <a:pt x="507017" y="113582"/>
                    </a:cubicBezTo>
                    <a:cubicBezTo>
                      <a:pt x="506275" y="111508"/>
                      <a:pt x="504791" y="109730"/>
                      <a:pt x="503604" y="107656"/>
                    </a:cubicBezTo>
                    <a:cubicBezTo>
                      <a:pt x="502714" y="109582"/>
                      <a:pt x="500933" y="111508"/>
                      <a:pt x="500933" y="113434"/>
                    </a:cubicBezTo>
                    <a:cubicBezTo>
                      <a:pt x="500785" y="135805"/>
                      <a:pt x="500785" y="158175"/>
                      <a:pt x="500785" y="180546"/>
                    </a:cubicBezTo>
                    <a:cubicBezTo>
                      <a:pt x="500785" y="182768"/>
                      <a:pt x="500933" y="184842"/>
                      <a:pt x="500785" y="187064"/>
                    </a:cubicBezTo>
                    <a:cubicBezTo>
                      <a:pt x="500191" y="194176"/>
                      <a:pt x="495294" y="198768"/>
                      <a:pt x="488617" y="198768"/>
                    </a:cubicBezTo>
                    <a:cubicBezTo>
                      <a:pt x="481939" y="198768"/>
                      <a:pt x="476746" y="194176"/>
                      <a:pt x="476449" y="186916"/>
                    </a:cubicBezTo>
                    <a:cubicBezTo>
                      <a:pt x="476152" y="178175"/>
                      <a:pt x="476300" y="169583"/>
                      <a:pt x="476300" y="160842"/>
                    </a:cubicBezTo>
                    <a:cubicBezTo>
                      <a:pt x="476300" y="135953"/>
                      <a:pt x="476300" y="111212"/>
                      <a:pt x="476449" y="86323"/>
                    </a:cubicBezTo>
                    <a:cubicBezTo>
                      <a:pt x="476449" y="68545"/>
                      <a:pt x="485797" y="59211"/>
                      <a:pt x="503753" y="59063"/>
                    </a:cubicBezTo>
                    <a:close/>
                    <a:moveTo>
                      <a:pt x="262263" y="59063"/>
                    </a:moveTo>
                    <a:cubicBezTo>
                      <a:pt x="287179" y="59063"/>
                      <a:pt x="311946" y="59063"/>
                      <a:pt x="336862" y="59063"/>
                    </a:cubicBezTo>
                    <a:cubicBezTo>
                      <a:pt x="353325" y="59211"/>
                      <a:pt x="362817" y="68545"/>
                      <a:pt x="362817" y="84841"/>
                    </a:cubicBezTo>
                    <a:cubicBezTo>
                      <a:pt x="362965" y="117878"/>
                      <a:pt x="362965" y="150916"/>
                      <a:pt x="362817" y="183805"/>
                    </a:cubicBezTo>
                    <a:cubicBezTo>
                      <a:pt x="362817" y="193879"/>
                      <a:pt x="358664" y="198768"/>
                      <a:pt x="350655" y="198768"/>
                    </a:cubicBezTo>
                    <a:cubicBezTo>
                      <a:pt x="342943" y="198620"/>
                      <a:pt x="338642" y="193435"/>
                      <a:pt x="338494" y="183509"/>
                    </a:cubicBezTo>
                    <a:cubicBezTo>
                      <a:pt x="338494" y="162768"/>
                      <a:pt x="338494" y="142027"/>
                      <a:pt x="338494" y="121434"/>
                    </a:cubicBezTo>
                    <a:cubicBezTo>
                      <a:pt x="338494" y="118323"/>
                      <a:pt x="338790" y="115360"/>
                      <a:pt x="338346" y="112397"/>
                    </a:cubicBezTo>
                    <a:cubicBezTo>
                      <a:pt x="338049" y="110767"/>
                      <a:pt x="336418" y="109286"/>
                      <a:pt x="335379" y="107804"/>
                    </a:cubicBezTo>
                    <a:cubicBezTo>
                      <a:pt x="334490" y="109434"/>
                      <a:pt x="333303" y="111064"/>
                      <a:pt x="332710" y="112841"/>
                    </a:cubicBezTo>
                    <a:cubicBezTo>
                      <a:pt x="332265" y="113730"/>
                      <a:pt x="332710" y="114915"/>
                      <a:pt x="332710" y="116101"/>
                    </a:cubicBezTo>
                    <a:cubicBezTo>
                      <a:pt x="332710" y="183212"/>
                      <a:pt x="332858" y="250176"/>
                      <a:pt x="332561" y="317288"/>
                    </a:cubicBezTo>
                    <a:cubicBezTo>
                      <a:pt x="332413" y="322473"/>
                      <a:pt x="330189" y="329288"/>
                      <a:pt x="326481" y="332251"/>
                    </a:cubicBezTo>
                    <a:cubicBezTo>
                      <a:pt x="322773" y="335066"/>
                      <a:pt x="315654" y="335362"/>
                      <a:pt x="310760" y="334029"/>
                    </a:cubicBezTo>
                    <a:cubicBezTo>
                      <a:pt x="304086" y="332251"/>
                      <a:pt x="302010" y="325733"/>
                      <a:pt x="302010" y="318918"/>
                    </a:cubicBezTo>
                    <a:cubicBezTo>
                      <a:pt x="302158" y="282473"/>
                      <a:pt x="302010" y="245880"/>
                      <a:pt x="302010" y="209287"/>
                    </a:cubicBezTo>
                    <a:lnTo>
                      <a:pt x="302010" y="199657"/>
                    </a:lnTo>
                    <a:cubicBezTo>
                      <a:pt x="301120" y="199213"/>
                      <a:pt x="300082" y="198916"/>
                      <a:pt x="299192" y="198472"/>
                    </a:cubicBezTo>
                    <a:cubicBezTo>
                      <a:pt x="298005" y="200694"/>
                      <a:pt x="296077" y="202916"/>
                      <a:pt x="295929" y="205139"/>
                    </a:cubicBezTo>
                    <a:cubicBezTo>
                      <a:pt x="295781" y="223361"/>
                      <a:pt x="295781" y="241583"/>
                      <a:pt x="295781" y="259954"/>
                    </a:cubicBezTo>
                    <a:cubicBezTo>
                      <a:pt x="295781" y="278917"/>
                      <a:pt x="295929" y="298029"/>
                      <a:pt x="295781" y="317140"/>
                    </a:cubicBezTo>
                    <a:cubicBezTo>
                      <a:pt x="295781" y="329584"/>
                      <a:pt x="290293" y="336103"/>
                      <a:pt x="280356" y="335955"/>
                    </a:cubicBezTo>
                    <a:cubicBezTo>
                      <a:pt x="271161" y="335807"/>
                      <a:pt x="265674" y="328992"/>
                      <a:pt x="265674" y="317288"/>
                    </a:cubicBezTo>
                    <a:cubicBezTo>
                      <a:pt x="265674" y="251065"/>
                      <a:pt x="265674" y="184842"/>
                      <a:pt x="265674" y="118471"/>
                    </a:cubicBezTo>
                    <a:cubicBezTo>
                      <a:pt x="265674" y="116841"/>
                      <a:pt x="266119" y="115064"/>
                      <a:pt x="265525" y="113582"/>
                    </a:cubicBezTo>
                    <a:cubicBezTo>
                      <a:pt x="264784" y="111508"/>
                      <a:pt x="263301" y="109730"/>
                      <a:pt x="262114" y="107656"/>
                    </a:cubicBezTo>
                    <a:cubicBezTo>
                      <a:pt x="261224" y="109582"/>
                      <a:pt x="259593" y="111508"/>
                      <a:pt x="259593" y="113434"/>
                    </a:cubicBezTo>
                    <a:cubicBezTo>
                      <a:pt x="259445" y="135805"/>
                      <a:pt x="259445" y="158175"/>
                      <a:pt x="259445" y="180546"/>
                    </a:cubicBezTo>
                    <a:cubicBezTo>
                      <a:pt x="259445" y="182768"/>
                      <a:pt x="259593" y="184990"/>
                      <a:pt x="259445" y="187064"/>
                    </a:cubicBezTo>
                    <a:cubicBezTo>
                      <a:pt x="258703" y="194176"/>
                      <a:pt x="253957" y="198768"/>
                      <a:pt x="247135" y="198768"/>
                    </a:cubicBezTo>
                    <a:cubicBezTo>
                      <a:pt x="240461" y="198768"/>
                      <a:pt x="235419" y="194176"/>
                      <a:pt x="235122" y="186916"/>
                    </a:cubicBezTo>
                    <a:cubicBezTo>
                      <a:pt x="234677" y="178324"/>
                      <a:pt x="234974" y="169583"/>
                      <a:pt x="234974" y="160842"/>
                    </a:cubicBezTo>
                    <a:cubicBezTo>
                      <a:pt x="234974" y="135953"/>
                      <a:pt x="234974" y="111212"/>
                      <a:pt x="234974" y="86323"/>
                    </a:cubicBezTo>
                    <a:cubicBezTo>
                      <a:pt x="234974" y="68545"/>
                      <a:pt x="244465" y="59211"/>
                      <a:pt x="262263" y="59063"/>
                    </a:cubicBezTo>
                    <a:close/>
                    <a:moveTo>
                      <a:pt x="27421" y="59063"/>
                    </a:moveTo>
                    <a:cubicBezTo>
                      <a:pt x="52188" y="59063"/>
                      <a:pt x="77104" y="59063"/>
                      <a:pt x="101872" y="59063"/>
                    </a:cubicBezTo>
                    <a:cubicBezTo>
                      <a:pt x="118483" y="59211"/>
                      <a:pt x="127975" y="68545"/>
                      <a:pt x="127975" y="84841"/>
                    </a:cubicBezTo>
                    <a:cubicBezTo>
                      <a:pt x="128123" y="117878"/>
                      <a:pt x="127975" y="150916"/>
                      <a:pt x="127975" y="183805"/>
                    </a:cubicBezTo>
                    <a:cubicBezTo>
                      <a:pt x="127975" y="193879"/>
                      <a:pt x="123822" y="198768"/>
                      <a:pt x="115813" y="198768"/>
                    </a:cubicBezTo>
                    <a:cubicBezTo>
                      <a:pt x="108101" y="198620"/>
                      <a:pt x="103652" y="193435"/>
                      <a:pt x="103652" y="183509"/>
                    </a:cubicBezTo>
                    <a:cubicBezTo>
                      <a:pt x="103504" y="162768"/>
                      <a:pt x="103652" y="142027"/>
                      <a:pt x="103652" y="121434"/>
                    </a:cubicBezTo>
                    <a:cubicBezTo>
                      <a:pt x="103652" y="118323"/>
                      <a:pt x="103948" y="115360"/>
                      <a:pt x="103504" y="112397"/>
                    </a:cubicBezTo>
                    <a:cubicBezTo>
                      <a:pt x="103207" y="110767"/>
                      <a:pt x="101576" y="109286"/>
                      <a:pt x="100537" y="107804"/>
                    </a:cubicBezTo>
                    <a:cubicBezTo>
                      <a:pt x="99499" y="109434"/>
                      <a:pt x="98461" y="111064"/>
                      <a:pt x="97719" y="112841"/>
                    </a:cubicBezTo>
                    <a:cubicBezTo>
                      <a:pt x="97423" y="113730"/>
                      <a:pt x="97868" y="114915"/>
                      <a:pt x="97868" y="116101"/>
                    </a:cubicBezTo>
                    <a:cubicBezTo>
                      <a:pt x="97868" y="183212"/>
                      <a:pt x="98016" y="250176"/>
                      <a:pt x="97571" y="317288"/>
                    </a:cubicBezTo>
                    <a:cubicBezTo>
                      <a:pt x="97571" y="322473"/>
                      <a:pt x="95198" y="329288"/>
                      <a:pt x="91490" y="332251"/>
                    </a:cubicBezTo>
                    <a:cubicBezTo>
                      <a:pt x="87931" y="335066"/>
                      <a:pt x="80664" y="335362"/>
                      <a:pt x="75918" y="334029"/>
                    </a:cubicBezTo>
                    <a:cubicBezTo>
                      <a:pt x="69244" y="332251"/>
                      <a:pt x="67168" y="325733"/>
                      <a:pt x="67168" y="318918"/>
                    </a:cubicBezTo>
                    <a:cubicBezTo>
                      <a:pt x="67168" y="282473"/>
                      <a:pt x="67168" y="245880"/>
                      <a:pt x="67168" y="209287"/>
                    </a:cubicBezTo>
                    <a:lnTo>
                      <a:pt x="67168" y="199657"/>
                    </a:lnTo>
                    <a:cubicBezTo>
                      <a:pt x="66129" y="199213"/>
                      <a:pt x="65240" y="198916"/>
                      <a:pt x="64350" y="198472"/>
                    </a:cubicBezTo>
                    <a:cubicBezTo>
                      <a:pt x="63163" y="200694"/>
                      <a:pt x="61087" y="202916"/>
                      <a:pt x="61087" y="205139"/>
                    </a:cubicBezTo>
                    <a:cubicBezTo>
                      <a:pt x="60790" y="223361"/>
                      <a:pt x="60939" y="241583"/>
                      <a:pt x="60939" y="259954"/>
                    </a:cubicBezTo>
                    <a:cubicBezTo>
                      <a:pt x="60939" y="278917"/>
                      <a:pt x="60939" y="298029"/>
                      <a:pt x="60939" y="317140"/>
                    </a:cubicBezTo>
                    <a:cubicBezTo>
                      <a:pt x="60939" y="329584"/>
                      <a:pt x="55303" y="336103"/>
                      <a:pt x="45514" y="335955"/>
                    </a:cubicBezTo>
                    <a:cubicBezTo>
                      <a:pt x="36171" y="335807"/>
                      <a:pt x="30832" y="328992"/>
                      <a:pt x="30832" y="317288"/>
                    </a:cubicBezTo>
                    <a:cubicBezTo>
                      <a:pt x="30832" y="251065"/>
                      <a:pt x="30832" y="184842"/>
                      <a:pt x="30832" y="118471"/>
                    </a:cubicBezTo>
                    <a:cubicBezTo>
                      <a:pt x="30832" y="116841"/>
                      <a:pt x="31277" y="115064"/>
                      <a:pt x="30683" y="113582"/>
                    </a:cubicBezTo>
                    <a:cubicBezTo>
                      <a:pt x="29942" y="111508"/>
                      <a:pt x="28459" y="109730"/>
                      <a:pt x="27272" y="107656"/>
                    </a:cubicBezTo>
                    <a:cubicBezTo>
                      <a:pt x="26382" y="109582"/>
                      <a:pt x="24751" y="111508"/>
                      <a:pt x="24603" y="113434"/>
                    </a:cubicBezTo>
                    <a:cubicBezTo>
                      <a:pt x="24454" y="135805"/>
                      <a:pt x="24603" y="158175"/>
                      <a:pt x="24603" y="180546"/>
                    </a:cubicBezTo>
                    <a:cubicBezTo>
                      <a:pt x="24603" y="182768"/>
                      <a:pt x="24603" y="184990"/>
                      <a:pt x="24454" y="187064"/>
                    </a:cubicBezTo>
                    <a:cubicBezTo>
                      <a:pt x="23861" y="194176"/>
                      <a:pt x="18967" y="198768"/>
                      <a:pt x="12293" y="198768"/>
                    </a:cubicBezTo>
                    <a:cubicBezTo>
                      <a:pt x="5619" y="198768"/>
                      <a:pt x="428" y="194176"/>
                      <a:pt x="132" y="186916"/>
                    </a:cubicBezTo>
                    <a:cubicBezTo>
                      <a:pt x="-165" y="178324"/>
                      <a:pt x="132" y="169583"/>
                      <a:pt x="132" y="160842"/>
                    </a:cubicBezTo>
                    <a:cubicBezTo>
                      <a:pt x="132" y="135953"/>
                      <a:pt x="-17" y="111212"/>
                      <a:pt x="132" y="86323"/>
                    </a:cubicBezTo>
                    <a:cubicBezTo>
                      <a:pt x="132" y="68545"/>
                      <a:pt x="9475" y="59211"/>
                      <a:pt x="27421" y="59063"/>
                    </a:cubicBezTo>
                    <a:close/>
                    <a:moveTo>
                      <a:pt x="540549" y="0"/>
                    </a:moveTo>
                    <a:cubicBezTo>
                      <a:pt x="554034" y="0"/>
                      <a:pt x="564852" y="10955"/>
                      <a:pt x="564852" y="24574"/>
                    </a:cubicBezTo>
                    <a:cubicBezTo>
                      <a:pt x="564704" y="38045"/>
                      <a:pt x="553886" y="48408"/>
                      <a:pt x="539956" y="48260"/>
                    </a:cubicBezTo>
                    <a:cubicBezTo>
                      <a:pt x="526916" y="48112"/>
                      <a:pt x="516098" y="37453"/>
                      <a:pt x="516098" y="24278"/>
                    </a:cubicBezTo>
                    <a:cubicBezTo>
                      <a:pt x="515950" y="10955"/>
                      <a:pt x="527064" y="0"/>
                      <a:pt x="540549" y="0"/>
                    </a:cubicBezTo>
                    <a:close/>
                    <a:moveTo>
                      <a:pt x="299180" y="0"/>
                    </a:moveTo>
                    <a:cubicBezTo>
                      <a:pt x="312685" y="0"/>
                      <a:pt x="323518" y="10955"/>
                      <a:pt x="323370" y="24426"/>
                    </a:cubicBezTo>
                    <a:cubicBezTo>
                      <a:pt x="323221" y="38045"/>
                      <a:pt x="312536" y="48408"/>
                      <a:pt x="298587" y="48260"/>
                    </a:cubicBezTo>
                    <a:cubicBezTo>
                      <a:pt x="285379" y="48112"/>
                      <a:pt x="274694" y="37453"/>
                      <a:pt x="274546" y="24278"/>
                    </a:cubicBezTo>
                    <a:cubicBezTo>
                      <a:pt x="274546" y="10955"/>
                      <a:pt x="285528" y="0"/>
                      <a:pt x="299180" y="0"/>
                    </a:cubicBezTo>
                    <a:close/>
                    <a:moveTo>
                      <a:pt x="64197" y="0"/>
                    </a:moveTo>
                    <a:cubicBezTo>
                      <a:pt x="77702" y="0"/>
                      <a:pt x="88535" y="10955"/>
                      <a:pt x="88535" y="24574"/>
                    </a:cubicBezTo>
                    <a:cubicBezTo>
                      <a:pt x="88387" y="38045"/>
                      <a:pt x="77553" y="48408"/>
                      <a:pt x="63752" y="48260"/>
                    </a:cubicBezTo>
                    <a:cubicBezTo>
                      <a:pt x="50545" y="48112"/>
                      <a:pt x="39711" y="37453"/>
                      <a:pt x="39711" y="24278"/>
                    </a:cubicBezTo>
                    <a:cubicBezTo>
                      <a:pt x="39563" y="10955"/>
                      <a:pt x="50693" y="0"/>
                      <a:pt x="641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6" name="iSḻiḓe">
              <a:extLst>
                <a:ext uri="{FF2B5EF4-FFF2-40B4-BE49-F238E27FC236}">
                  <a16:creationId xmlns:a16="http://schemas.microsoft.com/office/drawing/2014/main" id="{BAB8E00D-14DE-48C8-A73F-97442875FA88}"/>
                </a:ext>
              </a:extLst>
            </p:cNvPr>
            <p:cNvGrpSpPr/>
            <p:nvPr/>
          </p:nvGrpSpPr>
          <p:grpSpPr>
            <a:xfrm>
              <a:off x="3277772" y="4221088"/>
              <a:ext cx="2108063" cy="970279"/>
              <a:chOff x="1486986" y="1378373"/>
              <a:chExt cx="2108063" cy="970279"/>
            </a:xfrm>
          </p:grpSpPr>
          <p:sp>
            <p:nvSpPr>
              <p:cNvPr id="183" name="ïślide">
                <a:extLst>
                  <a:ext uri="{FF2B5EF4-FFF2-40B4-BE49-F238E27FC236}">
                    <a16:creationId xmlns:a16="http://schemas.microsoft.com/office/drawing/2014/main" id="{8A755092-D676-4FFC-B049-066E1CF4BF0E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70%</a:t>
                </a:r>
                <a:r>
                  <a:rPr lang="zh-CN" altLang="en-US" sz="1100" dirty="0"/>
                  <a:t>人员具有本科以上学历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研发人员占比</a:t>
                </a:r>
                <a:r>
                  <a:rPr lang="en-US" altLang="zh-CN" sz="1100" dirty="0"/>
                  <a:t>60%</a:t>
                </a:r>
                <a:r>
                  <a:rPr lang="zh-CN" altLang="en-US" sz="1100" dirty="0"/>
                  <a:t>以上</a:t>
                </a:r>
                <a:endParaRPr lang="en-US" altLang="zh-CN" sz="1100" dirty="0"/>
              </a:p>
            </p:txBody>
          </p:sp>
          <p:sp>
            <p:nvSpPr>
              <p:cNvPr id="184" name="íṥlïdé">
                <a:extLst>
                  <a:ext uri="{FF2B5EF4-FFF2-40B4-BE49-F238E27FC236}">
                    <a16:creationId xmlns:a16="http://schemas.microsoft.com/office/drawing/2014/main" id="{37C37DBB-861D-401E-940F-F3E7289B7F35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100</a:t>
                </a:r>
                <a:r>
                  <a:rPr lang="zh-CN" altLang="en-US" b="1" dirty="0"/>
                  <a:t>多名员工</a:t>
                </a:r>
                <a:endParaRPr lang="en-US" altLang="zh-CN" b="1" dirty="0"/>
              </a:p>
            </p:txBody>
          </p:sp>
        </p:grpSp>
        <p:grpSp>
          <p:nvGrpSpPr>
            <p:cNvPr id="167" name="ïṡḻîḍê" title="RRWCujOtcqiJLIlMJ8JxobmQhO5YsZmEcy6DZVp0AZTfE39zvT5PAyas4bMl">
              <a:extLst>
                <a:ext uri="{FF2B5EF4-FFF2-40B4-BE49-F238E27FC236}">
                  <a16:creationId xmlns:a16="http://schemas.microsoft.com/office/drawing/2014/main" id="{5D51BC5D-CCFC-41F0-9EF8-44AF554B289E}"/>
                </a:ext>
              </a:extLst>
            </p:cNvPr>
            <p:cNvGrpSpPr/>
            <p:nvPr/>
          </p:nvGrpSpPr>
          <p:grpSpPr>
            <a:xfrm>
              <a:off x="7391935" y="2628450"/>
              <a:ext cx="792088" cy="792085"/>
              <a:chOff x="2406923" y="2845390"/>
              <a:chExt cx="571222" cy="571221"/>
            </a:xfrm>
          </p:grpSpPr>
          <p:sp>
            <p:nvSpPr>
              <p:cNvPr id="181" name="îṩḷíḋe">
                <a:extLst>
                  <a:ext uri="{FF2B5EF4-FFF2-40B4-BE49-F238E27FC236}">
                    <a16:creationId xmlns:a16="http://schemas.microsoft.com/office/drawing/2014/main" id="{E82D64B7-D3E1-4DE3-8DFB-D3D356A1A28B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2" name="iṧḷiḍê" title="tENvehlOdiZm1Hmry6MHxwOH8WsTKLSa514qPVJnvhhWFnRDjZGIbRZNsFBp">
                <a:extLst>
                  <a:ext uri="{FF2B5EF4-FFF2-40B4-BE49-F238E27FC236}">
                    <a16:creationId xmlns:a16="http://schemas.microsoft.com/office/drawing/2014/main" id="{B95386FA-42F4-47B9-A83A-3BFFC53338A7}"/>
                  </a:ext>
                </a:extLst>
              </p:cNvPr>
              <p:cNvSpPr/>
              <p:nvPr/>
            </p:nvSpPr>
            <p:spPr bwMode="auto">
              <a:xfrm>
                <a:off x="2540113" y="2996764"/>
                <a:ext cx="304843" cy="268467"/>
              </a:xfrm>
              <a:custGeom>
                <a:avLst/>
                <a:gdLst>
                  <a:gd name="connsiteX0" fmla="*/ 180824 w 606157"/>
                  <a:gd name="connsiteY0" fmla="*/ 213390 h 533828"/>
                  <a:gd name="connsiteX1" fmla="*/ 195467 w 606157"/>
                  <a:gd name="connsiteY1" fmla="*/ 228037 h 533828"/>
                  <a:gd name="connsiteX2" fmla="*/ 195467 w 606157"/>
                  <a:gd name="connsiteY2" fmla="*/ 309178 h 533828"/>
                  <a:gd name="connsiteX3" fmla="*/ 180824 w 606157"/>
                  <a:gd name="connsiteY3" fmla="*/ 323825 h 533828"/>
                  <a:gd name="connsiteX4" fmla="*/ 166182 w 606157"/>
                  <a:gd name="connsiteY4" fmla="*/ 309178 h 533828"/>
                  <a:gd name="connsiteX5" fmla="*/ 166182 w 606157"/>
                  <a:gd name="connsiteY5" fmla="*/ 228037 h 533828"/>
                  <a:gd name="connsiteX6" fmla="*/ 180824 w 606157"/>
                  <a:gd name="connsiteY6" fmla="*/ 213390 h 533828"/>
                  <a:gd name="connsiteX7" fmla="*/ 327494 w 606157"/>
                  <a:gd name="connsiteY7" fmla="*/ 164629 h 533828"/>
                  <a:gd name="connsiteX8" fmla="*/ 342172 w 606157"/>
                  <a:gd name="connsiteY8" fmla="*/ 179274 h 533828"/>
                  <a:gd name="connsiteX9" fmla="*/ 342172 w 606157"/>
                  <a:gd name="connsiteY9" fmla="*/ 309180 h 533828"/>
                  <a:gd name="connsiteX10" fmla="*/ 327494 w 606157"/>
                  <a:gd name="connsiteY10" fmla="*/ 323825 h 533828"/>
                  <a:gd name="connsiteX11" fmla="*/ 312817 w 606157"/>
                  <a:gd name="connsiteY11" fmla="*/ 309180 h 533828"/>
                  <a:gd name="connsiteX12" fmla="*/ 312817 w 606157"/>
                  <a:gd name="connsiteY12" fmla="*/ 179274 h 533828"/>
                  <a:gd name="connsiteX13" fmla="*/ 327494 w 606157"/>
                  <a:gd name="connsiteY13" fmla="*/ 164629 h 533828"/>
                  <a:gd name="connsiteX14" fmla="*/ 229832 w 606157"/>
                  <a:gd name="connsiteY14" fmla="*/ 154821 h 533828"/>
                  <a:gd name="connsiteX15" fmla="*/ 244509 w 606157"/>
                  <a:gd name="connsiteY15" fmla="*/ 169466 h 533828"/>
                  <a:gd name="connsiteX16" fmla="*/ 244509 w 606157"/>
                  <a:gd name="connsiteY16" fmla="*/ 309180 h 533828"/>
                  <a:gd name="connsiteX17" fmla="*/ 229832 w 606157"/>
                  <a:gd name="connsiteY17" fmla="*/ 323825 h 533828"/>
                  <a:gd name="connsiteX18" fmla="*/ 215154 w 606157"/>
                  <a:gd name="connsiteY18" fmla="*/ 309180 h 533828"/>
                  <a:gd name="connsiteX19" fmla="*/ 215154 w 606157"/>
                  <a:gd name="connsiteY19" fmla="*/ 169466 h 533828"/>
                  <a:gd name="connsiteX20" fmla="*/ 229832 w 606157"/>
                  <a:gd name="connsiteY20" fmla="*/ 154821 h 533828"/>
                  <a:gd name="connsiteX21" fmla="*/ 425298 w 606157"/>
                  <a:gd name="connsiteY21" fmla="*/ 138238 h 533828"/>
                  <a:gd name="connsiteX22" fmla="*/ 439975 w 606157"/>
                  <a:gd name="connsiteY22" fmla="*/ 152886 h 533828"/>
                  <a:gd name="connsiteX23" fmla="*/ 439975 w 606157"/>
                  <a:gd name="connsiteY23" fmla="*/ 309177 h 533828"/>
                  <a:gd name="connsiteX24" fmla="*/ 425298 w 606157"/>
                  <a:gd name="connsiteY24" fmla="*/ 323825 h 533828"/>
                  <a:gd name="connsiteX25" fmla="*/ 410620 w 606157"/>
                  <a:gd name="connsiteY25" fmla="*/ 309177 h 533828"/>
                  <a:gd name="connsiteX26" fmla="*/ 410620 w 606157"/>
                  <a:gd name="connsiteY26" fmla="*/ 152886 h 533828"/>
                  <a:gd name="connsiteX27" fmla="*/ 425298 w 606157"/>
                  <a:gd name="connsiteY27" fmla="*/ 138238 h 533828"/>
                  <a:gd name="connsiteX28" fmla="*/ 278662 w 606157"/>
                  <a:gd name="connsiteY28" fmla="*/ 115869 h 533828"/>
                  <a:gd name="connsiteX29" fmla="*/ 293340 w 606157"/>
                  <a:gd name="connsiteY29" fmla="*/ 130514 h 533828"/>
                  <a:gd name="connsiteX30" fmla="*/ 293340 w 606157"/>
                  <a:gd name="connsiteY30" fmla="*/ 309181 h 533828"/>
                  <a:gd name="connsiteX31" fmla="*/ 278662 w 606157"/>
                  <a:gd name="connsiteY31" fmla="*/ 323826 h 533828"/>
                  <a:gd name="connsiteX32" fmla="*/ 263985 w 606157"/>
                  <a:gd name="connsiteY32" fmla="*/ 309181 h 533828"/>
                  <a:gd name="connsiteX33" fmla="*/ 263985 w 606157"/>
                  <a:gd name="connsiteY33" fmla="*/ 130514 h 533828"/>
                  <a:gd name="connsiteX34" fmla="*/ 278662 w 606157"/>
                  <a:gd name="connsiteY34" fmla="*/ 115869 h 533828"/>
                  <a:gd name="connsiteX35" fmla="*/ 376466 w 606157"/>
                  <a:gd name="connsiteY35" fmla="*/ 89477 h 533828"/>
                  <a:gd name="connsiteX36" fmla="*/ 391144 w 606157"/>
                  <a:gd name="connsiteY36" fmla="*/ 104124 h 533828"/>
                  <a:gd name="connsiteX37" fmla="*/ 391144 w 606157"/>
                  <a:gd name="connsiteY37" fmla="*/ 309178 h 533828"/>
                  <a:gd name="connsiteX38" fmla="*/ 376466 w 606157"/>
                  <a:gd name="connsiteY38" fmla="*/ 323825 h 533828"/>
                  <a:gd name="connsiteX39" fmla="*/ 361789 w 606157"/>
                  <a:gd name="connsiteY39" fmla="*/ 309178 h 533828"/>
                  <a:gd name="connsiteX40" fmla="*/ 361789 w 606157"/>
                  <a:gd name="connsiteY40" fmla="*/ 104124 h 533828"/>
                  <a:gd name="connsiteX41" fmla="*/ 376466 w 606157"/>
                  <a:gd name="connsiteY41" fmla="*/ 89477 h 533828"/>
                  <a:gd name="connsiteX42" fmla="*/ 41212 w 606157"/>
                  <a:gd name="connsiteY42" fmla="*/ 48623 h 533828"/>
                  <a:gd name="connsiteX43" fmla="*/ 41212 w 606157"/>
                  <a:gd name="connsiteY43" fmla="*/ 364673 h 533828"/>
                  <a:gd name="connsiteX44" fmla="*/ 564945 w 606157"/>
                  <a:gd name="connsiteY44" fmla="*/ 364673 h 533828"/>
                  <a:gd name="connsiteX45" fmla="*/ 564945 w 606157"/>
                  <a:gd name="connsiteY45" fmla="*/ 48623 h 533828"/>
                  <a:gd name="connsiteX46" fmla="*/ 51772 w 606157"/>
                  <a:gd name="connsiteY46" fmla="*/ 0 h 533828"/>
                  <a:gd name="connsiteX47" fmla="*/ 554532 w 606157"/>
                  <a:gd name="connsiteY47" fmla="*/ 0 h 533828"/>
                  <a:gd name="connsiteX48" fmla="*/ 606157 w 606157"/>
                  <a:gd name="connsiteY48" fmla="*/ 51699 h 533828"/>
                  <a:gd name="connsiteX49" fmla="*/ 606157 w 606157"/>
                  <a:gd name="connsiteY49" fmla="*/ 361597 h 533828"/>
                  <a:gd name="connsiteX50" fmla="*/ 554532 w 606157"/>
                  <a:gd name="connsiteY50" fmla="*/ 413296 h 533828"/>
                  <a:gd name="connsiteX51" fmla="*/ 349791 w 606157"/>
                  <a:gd name="connsiteY51" fmla="*/ 413296 h 533828"/>
                  <a:gd name="connsiteX52" fmla="*/ 349791 w 606157"/>
                  <a:gd name="connsiteY52" fmla="*/ 472171 h 533828"/>
                  <a:gd name="connsiteX53" fmla="*/ 400536 w 606157"/>
                  <a:gd name="connsiteY53" fmla="*/ 472171 h 533828"/>
                  <a:gd name="connsiteX54" fmla="*/ 431482 w 606157"/>
                  <a:gd name="connsiteY54" fmla="*/ 502926 h 533828"/>
                  <a:gd name="connsiteX55" fmla="*/ 400536 w 606157"/>
                  <a:gd name="connsiteY55" fmla="*/ 533828 h 533828"/>
                  <a:gd name="connsiteX56" fmla="*/ 205621 w 606157"/>
                  <a:gd name="connsiteY56" fmla="*/ 533828 h 533828"/>
                  <a:gd name="connsiteX57" fmla="*/ 174822 w 606157"/>
                  <a:gd name="connsiteY57" fmla="*/ 502926 h 533828"/>
                  <a:gd name="connsiteX58" fmla="*/ 205621 w 606157"/>
                  <a:gd name="connsiteY58" fmla="*/ 472171 h 533828"/>
                  <a:gd name="connsiteX59" fmla="*/ 256366 w 606157"/>
                  <a:gd name="connsiteY59" fmla="*/ 472171 h 533828"/>
                  <a:gd name="connsiteX60" fmla="*/ 256366 w 606157"/>
                  <a:gd name="connsiteY60" fmla="*/ 413296 h 533828"/>
                  <a:gd name="connsiteX61" fmla="*/ 51772 w 606157"/>
                  <a:gd name="connsiteY61" fmla="*/ 413296 h 533828"/>
                  <a:gd name="connsiteX62" fmla="*/ 0 w 606157"/>
                  <a:gd name="connsiteY62" fmla="*/ 361597 h 533828"/>
                  <a:gd name="connsiteX63" fmla="*/ 0 w 606157"/>
                  <a:gd name="connsiteY63" fmla="*/ 51699 h 533828"/>
                  <a:gd name="connsiteX64" fmla="*/ 51772 w 606157"/>
                  <a:gd name="connsiteY64" fmla="*/ 0 h 53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6157" h="533828">
                    <a:moveTo>
                      <a:pt x="180824" y="213390"/>
                    </a:moveTo>
                    <a:cubicBezTo>
                      <a:pt x="189024" y="213390"/>
                      <a:pt x="195467" y="219981"/>
                      <a:pt x="195467" y="228037"/>
                    </a:cubicBezTo>
                    <a:lnTo>
                      <a:pt x="195467" y="309178"/>
                    </a:lnTo>
                    <a:cubicBezTo>
                      <a:pt x="195467" y="317234"/>
                      <a:pt x="189024" y="323825"/>
                      <a:pt x="180824" y="323825"/>
                    </a:cubicBezTo>
                    <a:cubicBezTo>
                      <a:pt x="172771" y="323825"/>
                      <a:pt x="166182" y="317234"/>
                      <a:pt x="166182" y="309178"/>
                    </a:cubicBezTo>
                    <a:lnTo>
                      <a:pt x="166182" y="228037"/>
                    </a:lnTo>
                    <a:cubicBezTo>
                      <a:pt x="166182" y="219981"/>
                      <a:pt x="172771" y="213390"/>
                      <a:pt x="180824" y="213390"/>
                    </a:cubicBezTo>
                    <a:close/>
                    <a:moveTo>
                      <a:pt x="327494" y="164629"/>
                    </a:moveTo>
                    <a:cubicBezTo>
                      <a:pt x="335714" y="164629"/>
                      <a:pt x="342172" y="171219"/>
                      <a:pt x="342172" y="179274"/>
                    </a:cubicBezTo>
                    <a:lnTo>
                      <a:pt x="342172" y="309180"/>
                    </a:lnTo>
                    <a:cubicBezTo>
                      <a:pt x="342172" y="317235"/>
                      <a:pt x="335714" y="323825"/>
                      <a:pt x="327494" y="323825"/>
                    </a:cubicBezTo>
                    <a:cubicBezTo>
                      <a:pt x="319422" y="323825"/>
                      <a:pt x="312817" y="317235"/>
                      <a:pt x="312817" y="309180"/>
                    </a:cubicBezTo>
                    <a:lnTo>
                      <a:pt x="312817" y="179274"/>
                    </a:lnTo>
                    <a:cubicBezTo>
                      <a:pt x="312817" y="171219"/>
                      <a:pt x="319422" y="164629"/>
                      <a:pt x="327494" y="164629"/>
                    </a:cubicBezTo>
                    <a:close/>
                    <a:moveTo>
                      <a:pt x="229832" y="154821"/>
                    </a:moveTo>
                    <a:cubicBezTo>
                      <a:pt x="237904" y="154821"/>
                      <a:pt x="244509" y="161411"/>
                      <a:pt x="244509" y="169466"/>
                    </a:cubicBezTo>
                    <a:lnTo>
                      <a:pt x="244509" y="309180"/>
                    </a:lnTo>
                    <a:cubicBezTo>
                      <a:pt x="244509" y="317235"/>
                      <a:pt x="237904" y="323825"/>
                      <a:pt x="229832" y="323825"/>
                    </a:cubicBezTo>
                    <a:cubicBezTo>
                      <a:pt x="221759" y="323825"/>
                      <a:pt x="215154" y="317235"/>
                      <a:pt x="215154" y="309180"/>
                    </a:cubicBezTo>
                    <a:lnTo>
                      <a:pt x="215154" y="169466"/>
                    </a:lnTo>
                    <a:cubicBezTo>
                      <a:pt x="215154" y="161411"/>
                      <a:pt x="221759" y="154821"/>
                      <a:pt x="229832" y="154821"/>
                    </a:cubicBezTo>
                    <a:close/>
                    <a:moveTo>
                      <a:pt x="425298" y="138238"/>
                    </a:moveTo>
                    <a:cubicBezTo>
                      <a:pt x="433370" y="138238"/>
                      <a:pt x="439975" y="144830"/>
                      <a:pt x="439975" y="152886"/>
                    </a:cubicBezTo>
                    <a:lnTo>
                      <a:pt x="439975" y="309177"/>
                    </a:lnTo>
                    <a:cubicBezTo>
                      <a:pt x="439975" y="317234"/>
                      <a:pt x="433370" y="323825"/>
                      <a:pt x="425298" y="323825"/>
                    </a:cubicBezTo>
                    <a:cubicBezTo>
                      <a:pt x="417225" y="323825"/>
                      <a:pt x="410620" y="317234"/>
                      <a:pt x="410620" y="309177"/>
                    </a:cubicBezTo>
                    <a:lnTo>
                      <a:pt x="410620" y="152886"/>
                    </a:lnTo>
                    <a:cubicBezTo>
                      <a:pt x="410620" y="144830"/>
                      <a:pt x="417225" y="138238"/>
                      <a:pt x="425298" y="138238"/>
                    </a:cubicBezTo>
                    <a:close/>
                    <a:moveTo>
                      <a:pt x="278662" y="115869"/>
                    </a:moveTo>
                    <a:cubicBezTo>
                      <a:pt x="286735" y="115869"/>
                      <a:pt x="293340" y="122459"/>
                      <a:pt x="293340" y="130514"/>
                    </a:cubicBezTo>
                    <a:lnTo>
                      <a:pt x="293340" y="309181"/>
                    </a:lnTo>
                    <a:cubicBezTo>
                      <a:pt x="293340" y="317236"/>
                      <a:pt x="286735" y="323826"/>
                      <a:pt x="278662" y="323826"/>
                    </a:cubicBezTo>
                    <a:cubicBezTo>
                      <a:pt x="270590" y="323826"/>
                      <a:pt x="263985" y="317236"/>
                      <a:pt x="263985" y="309181"/>
                    </a:cubicBezTo>
                    <a:lnTo>
                      <a:pt x="263985" y="130514"/>
                    </a:lnTo>
                    <a:cubicBezTo>
                      <a:pt x="263985" y="122459"/>
                      <a:pt x="270590" y="115869"/>
                      <a:pt x="278662" y="115869"/>
                    </a:cubicBezTo>
                    <a:close/>
                    <a:moveTo>
                      <a:pt x="376466" y="89477"/>
                    </a:moveTo>
                    <a:cubicBezTo>
                      <a:pt x="384539" y="89477"/>
                      <a:pt x="391144" y="95922"/>
                      <a:pt x="391144" y="104124"/>
                    </a:cubicBezTo>
                    <a:lnTo>
                      <a:pt x="391144" y="309178"/>
                    </a:lnTo>
                    <a:cubicBezTo>
                      <a:pt x="391144" y="317234"/>
                      <a:pt x="384539" y="323825"/>
                      <a:pt x="376466" y="323825"/>
                    </a:cubicBezTo>
                    <a:cubicBezTo>
                      <a:pt x="368247" y="323825"/>
                      <a:pt x="361789" y="317234"/>
                      <a:pt x="361789" y="309178"/>
                    </a:cubicBezTo>
                    <a:lnTo>
                      <a:pt x="361789" y="104124"/>
                    </a:lnTo>
                    <a:cubicBezTo>
                      <a:pt x="361789" y="95922"/>
                      <a:pt x="368247" y="89477"/>
                      <a:pt x="376466" y="89477"/>
                    </a:cubicBezTo>
                    <a:close/>
                    <a:moveTo>
                      <a:pt x="41212" y="48623"/>
                    </a:moveTo>
                    <a:lnTo>
                      <a:pt x="41212" y="364673"/>
                    </a:lnTo>
                    <a:lnTo>
                      <a:pt x="564945" y="364673"/>
                    </a:lnTo>
                    <a:lnTo>
                      <a:pt x="564945" y="48623"/>
                    </a:lnTo>
                    <a:close/>
                    <a:moveTo>
                      <a:pt x="51772" y="0"/>
                    </a:moveTo>
                    <a:lnTo>
                      <a:pt x="554532" y="0"/>
                    </a:lnTo>
                    <a:cubicBezTo>
                      <a:pt x="582984" y="0"/>
                      <a:pt x="606157" y="23140"/>
                      <a:pt x="606157" y="51699"/>
                    </a:cubicBezTo>
                    <a:lnTo>
                      <a:pt x="606157" y="361597"/>
                    </a:lnTo>
                    <a:cubicBezTo>
                      <a:pt x="606157" y="390156"/>
                      <a:pt x="582984" y="413296"/>
                      <a:pt x="554532" y="413296"/>
                    </a:cubicBezTo>
                    <a:lnTo>
                      <a:pt x="349791" y="413296"/>
                    </a:lnTo>
                    <a:lnTo>
                      <a:pt x="349791" y="472171"/>
                    </a:lnTo>
                    <a:lnTo>
                      <a:pt x="400536" y="472171"/>
                    </a:lnTo>
                    <a:cubicBezTo>
                      <a:pt x="417549" y="472171"/>
                      <a:pt x="431482" y="485937"/>
                      <a:pt x="431482" y="502926"/>
                    </a:cubicBezTo>
                    <a:cubicBezTo>
                      <a:pt x="431482" y="520061"/>
                      <a:pt x="417549" y="533828"/>
                      <a:pt x="400536" y="533828"/>
                    </a:cubicBezTo>
                    <a:lnTo>
                      <a:pt x="205621" y="533828"/>
                    </a:lnTo>
                    <a:cubicBezTo>
                      <a:pt x="188608" y="533828"/>
                      <a:pt x="174822" y="520061"/>
                      <a:pt x="174822" y="502926"/>
                    </a:cubicBezTo>
                    <a:cubicBezTo>
                      <a:pt x="174822" y="485937"/>
                      <a:pt x="188608" y="472171"/>
                      <a:pt x="205621" y="472171"/>
                    </a:cubicBezTo>
                    <a:lnTo>
                      <a:pt x="256366" y="472171"/>
                    </a:lnTo>
                    <a:lnTo>
                      <a:pt x="256366" y="413296"/>
                    </a:lnTo>
                    <a:lnTo>
                      <a:pt x="51772" y="413296"/>
                    </a:lnTo>
                    <a:cubicBezTo>
                      <a:pt x="23173" y="413296"/>
                      <a:pt x="0" y="390156"/>
                      <a:pt x="0" y="361597"/>
                    </a:cubicBezTo>
                    <a:lnTo>
                      <a:pt x="0" y="51699"/>
                    </a:lnTo>
                    <a:cubicBezTo>
                      <a:pt x="0" y="23140"/>
                      <a:pt x="23173" y="0"/>
                      <a:pt x="517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8" name="i$ḻiďê">
              <a:extLst>
                <a:ext uri="{FF2B5EF4-FFF2-40B4-BE49-F238E27FC236}">
                  <a16:creationId xmlns:a16="http://schemas.microsoft.com/office/drawing/2014/main" id="{CB273A01-08D4-4948-B34D-5AD4D3EF7089}"/>
                </a:ext>
              </a:extLst>
            </p:cNvPr>
            <p:cNvGrpSpPr/>
            <p:nvPr/>
          </p:nvGrpSpPr>
          <p:grpSpPr>
            <a:xfrm>
              <a:off x="6733947" y="3556165"/>
              <a:ext cx="2108063" cy="970279"/>
              <a:chOff x="1486986" y="1378373"/>
              <a:chExt cx="2108063" cy="970279"/>
            </a:xfrm>
          </p:grpSpPr>
          <p:sp>
            <p:nvSpPr>
              <p:cNvPr id="179" name="iṥļïďê">
                <a:extLst>
                  <a:ext uri="{FF2B5EF4-FFF2-40B4-BE49-F238E27FC236}">
                    <a16:creationId xmlns:a16="http://schemas.microsoft.com/office/drawing/2014/main" id="{ED629742-9F97-479D-995D-6A3C7B268A37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管理软件产品线丰富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技术领先，全部自主研发</a:t>
                </a:r>
                <a:endParaRPr lang="en-US" altLang="zh-CN" sz="1100" dirty="0"/>
              </a:p>
            </p:txBody>
          </p:sp>
          <p:sp>
            <p:nvSpPr>
              <p:cNvPr id="180" name="išḻïḑe">
                <a:extLst>
                  <a:ext uri="{FF2B5EF4-FFF2-40B4-BE49-F238E27FC236}">
                    <a16:creationId xmlns:a16="http://schemas.microsoft.com/office/drawing/2014/main" id="{367F3284-963C-4192-B809-1A5949C7D4A9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专注管理软件</a:t>
                </a:r>
                <a:endParaRPr lang="en-US" altLang="zh-CN" b="1" dirty="0"/>
              </a:p>
            </p:txBody>
          </p:sp>
        </p:grpSp>
        <p:grpSp>
          <p:nvGrpSpPr>
            <p:cNvPr id="169" name="îSļiḍe" title="MJ8JxobmQhO5YsZmEcy6DZVp0AZTfE39zvT5PAyas4bMl">
              <a:extLst>
                <a:ext uri="{FF2B5EF4-FFF2-40B4-BE49-F238E27FC236}">
                  <a16:creationId xmlns:a16="http://schemas.microsoft.com/office/drawing/2014/main" id="{2F52244C-53B6-4B9A-9C7A-E19CF7494937}"/>
                </a:ext>
              </a:extLst>
            </p:cNvPr>
            <p:cNvGrpSpPr/>
            <p:nvPr/>
          </p:nvGrpSpPr>
          <p:grpSpPr>
            <a:xfrm>
              <a:off x="9777181" y="2143311"/>
              <a:ext cx="792088" cy="792085"/>
              <a:chOff x="2406923" y="2845390"/>
              <a:chExt cx="571222" cy="571221"/>
            </a:xfrm>
          </p:grpSpPr>
          <p:sp>
            <p:nvSpPr>
              <p:cNvPr id="177" name="ísḷiḑé">
                <a:extLst>
                  <a:ext uri="{FF2B5EF4-FFF2-40B4-BE49-F238E27FC236}">
                    <a16:creationId xmlns:a16="http://schemas.microsoft.com/office/drawing/2014/main" id="{45C0A522-AAAB-48A5-BCD6-381CF68FBA85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78" name="ïŝḻïḑê" title="ry6MHxwOH8WsTKLSa514qPVJnvhhWFnRDjZGIbRZNsFBp">
                <a:extLst>
                  <a:ext uri="{FF2B5EF4-FFF2-40B4-BE49-F238E27FC236}">
                    <a16:creationId xmlns:a16="http://schemas.microsoft.com/office/drawing/2014/main" id="{FA9657E5-57CD-40A2-BAED-514229D56B4D}"/>
                  </a:ext>
                </a:extLst>
              </p:cNvPr>
              <p:cNvSpPr/>
              <p:nvPr/>
            </p:nvSpPr>
            <p:spPr bwMode="auto">
              <a:xfrm>
                <a:off x="2554112" y="2978576"/>
                <a:ext cx="276843" cy="304843"/>
              </a:xfrm>
              <a:custGeom>
                <a:avLst/>
                <a:gdLst>
                  <a:gd name="T0" fmla="*/ 409 w 409"/>
                  <a:gd name="T1" fmla="*/ 391 h 451"/>
                  <a:gd name="T2" fmla="*/ 409 w 409"/>
                  <a:gd name="T3" fmla="*/ 451 h 451"/>
                  <a:gd name="T4" fmla="*/ 0 w 409"/>
                  <a:gd name="T5" fmla="*/ 451 h 451"/>
                  <a:gd name="T6" fmla="*/ 0 w 409"/>
                  <a:gd name="T7" fmla="*/ 391 h 451"/>
                  <a:gd name="T8" fmla="*/ 54 w 409"/>
                  <a:gd name="T9" fmla="*/ 314 h 451"/>
                  <a:gd name="T10" fmla="*/ 121 w 409"/>
                  <a:gd name="T11" fmla="*/ 282 h 451"/>
                  <a:gd name="T12" fmla="*/ 167 w 409"/>
                  <a:gd name="T13" fmla="*/ 378 h 451"/>
                  <a:gd name="T14" fmla="*/ 190 w 409"/>
                  <a:gd name="T15" fmla="*/ 314 h 451"/>
                  <a:gd name="T16" fmla="*/ 205 w 409"/>
                  <a:gd name="T17" fmla="*/ 316 h 451"/>
                  <a:gd name="T18" fmla="*/ 219 w 409"/>
                  <a:gd name="T19" fmla="*/ 314 h 451"/>
                  <a:gd name="T20" fmla="*/ 241 w 409"/>
                  <a:gd name="T21" fmla="*/ 375 h 451"/>
                  <a:gd name="T22" fmla="*/ 286 w 409"/>
                  <a:gd name="T23" fmla="*/ 281 h 451"/>
                  <a:gd name="T24" fmla="*/ 355 w 409"/>
                  <a:gd name="T25" fmla="*/ 314 h 451"/>
                  <a:gd name="T26" fmla="*/ 409 w 409"/>
                  <a:gd name="T27" fmla="*/ 391 h 451"/>
                  <a:gd name="T28" fmla="*/ 60 w 409"/>
                  <a:gd name="T29" fmla="*/ 181 h 451"/>
                  <a:gd name="T30" fmla="*/ 60 w 409"/>
                  <a:gd name="T31" fmla="*/ 137 h 451"/>
                  <a:gd name="T32" fmla="*/ 70 w 409"/>
                  <a:gd name="T33" fmla="*/ 120 h 451"/>
                  <a:gd name="T34" fmla="*/ 205 w 409"/>
                  <a:gd name="T35" fmla="*/ 0 h 451"/>
                  <a:gd name="T36" fmla="*/ 339 w 409"/>
                  <a:gd name="T37" fmla="*/ 120 h 451"/>
                  <a:gd name="T38" fmla="*/ 349 w 409"/>
                  <a:gd name="T39" fmla="*/ 137 h 451"/>
                  <a:gd name="T40" fmla="*/ 349 w 409"/>
                  <a:gd name="T41" fmla="*/ 181 h 451"/>
                  <a:gd name="T42" fmla="*/ 328 w 409"/>
                  <a:gd name="T43" fmla="*/ 202 h 451"/>
                  <a:gd name="T44" fmla="*/ 307 w 409"/>
                  <a:gd name="T45" fmla="*/ 181 h 451"/>
                  <a:gd name="T46" fmla="*/ 307 w 409"/>
                  <a:gd name="T47" fmla="*/ 172 h 451"/>
                  <a:gd name="T48" fmla="*/ 205 w 409"/>
                  <a:gd name="T49" fmla="*/ 281 h 451"/>
                  <a:gd name="T50" fmla="*/ 102 w 409"/>
                  <a:gd name="T51" fmla="*/ 172 h 451"/>
                  <a:gd name="T52" fmla="*/ 102 w 409"/>
                  <a:gd name="T53" fmla="*/ 181 h 451"/>
                  <a:gd name="T54" fmla="*/ 87 w 409"/>
                  <a:gd name="T55" fmla="*/ 201 h 451"/>
                  <a:gd name="T56" fmla="*/ 140 w 409"/>
                  <a:gd name="T57" fmla="*/ 269 h 451"/>
                  <a:gd name="T58" fmla="*/ 156 w 409"/>
                  <a:gd name="T59" fmla="*/ 271 h 451"/>
                  <a:gd name="T60" fmla="*/ 166 w 409"/>
                  <a:gd name="T61" fmla="*/ 292 h 451"/>
                  <a:gd name="T62" fmla="*/ 143 w 409"/>
                  <a:gd name="T63" fmla="*/ 295 h 451"/>
                  <a:gd name="T64" fmla="*/ 132 w 409"/>
                  <a:gd name="T65" fmla="*/ 280 h 451"/>
                  <a:gd name="T66" fmla="*/ 73 w 409"/>
                  <a:gd name="T67" fmla="*/ 200 h 451"/>
                  <a:gd name="T68" fmla="*/ 60 w 409"/>
                  <a:gd name="T69" fmla="*/ 181 h 451"/>
                  <a:gd name="T70" fmla="*/ 84 w 409"/>
                  <a:gd name="T71" fmla="*/ 115 h 451"/>
                  <a:gd name="T72" fmla="*/ 86 w 409"/>
                  <a:gd name="T73" fmla="*/ 115 h 451"/>
                  <a:gd name="T74" fmla="*/ 89 w 409"/>
                  <a:gd name="T75" fmla="*/ 118 h 451"/>
                  <a:gd name="T76" fmla="*/ 100 w 409"/>
                  <a:gd name="T77" fmla="*/ 128 h 451"/>
                  <a:gd name="T78" fmla="*/ 205 w 409"/>
                  <a:gd name="T79" fmla="*/ 40 h 451"/>
                  <a:gd name="T80" fmla="*/ 309 w 409"/>
                  <a:gd name="T81" fmla="*/ 128 h 451"/>
                  <a:gd name="T82" fmla="*/ 325 w 409"/>
                  <a:gd name="T83" fmla="*/ 117 h 451"/>
                  <a:gd name="T84" fmla="*/ 205 w 409"/>
                  <a:gd name="T85" fmla="*/ 13 h 451"/>
                  <a:gd name="T86" fmla="*/ 84 w 409"/>
                  <a:gd name="T87" fmla="*/ 11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9" h="451">
                    <a:moveTo>
                      <a:pt x="409" y="391"/>
                    </a:moveTo>
                    <a:lnTo>
                      <a:pt x="409" y="451"/>
                    </a:lnTo>
                    <a:lnTo>
                      <a:pt x="0" y="451"/>
                    </a:lnTo>
                    <a:lnTo>
                      <a:pt x="0" y="391"/>
                    </a:lnTo>
                    <a:cubicBezTo>
                      <a:pt x="0" y="363"/>
                      <a:pt x="25" y="328"/>
                      <a:pt x="54" y="314"/>
                    </a:cubicBezTo>
                    <a:lnTo>
                      <a:pt x="121" y="282"/>
                    </a:lnTo>
                    <a:lnTo>
                      <a:pt x="167" y="378"/>
                    </a:lnTo>
                    <a:lnTo>
                      <a:pt x="190" y="314"/>
                    </a:lnTo>
                    <a:cubicBezTo>
                      <a:pt x="195" y="315"/>
                      <a:pt x="200" y="316"/>
                      <a:pt x="205" y="316"/>
                    </a:cubicBezTo>
                    <a:cubicBezTo>
                      <a:pt x="209" y="316"/>
                      <a:pt x="214" y="315"/>
                      <a:pt x="219" y="314"/>
                    </a:cubicBezTo>
                    <a:lnTo>
                      <a:pt x="241" y="375"/>
                    </a:lnTo>
                    <a:lnTo>
                      <a:pt x="286" y="281"/>
                    </a:lnTo>
                    <a:lnTo>
                      <a:pt x="355" y="314"/>
                    </a:lnTo>
                    <a:cubicBezTo>
                      <a:pt x="385" y="328"/>
                      <a:pt x="409" y="363"/>
                      <a:pt x="409" y="391"/>
                    </a:cubicBezTo>
                    <a:close/>
                    <a:moveTo>
                      <a:pt x="60" y="181"/>
                    </a:moveTo>
                    <a:lnTo>
                      <a:pt x="60" y="137"/>
                    </a:lnTo>
                    <a:cubicBezTo>
                      <a:pt x="60" y="130"/>
                      <a:pt x="64" y="124"/>
                      <a:pt x="70" y="120"/>
                    </a:cubicBezTo>
                    <a:cubicBezTo>
                      <a:pt x="78" y="53"/>
                      <a:pt x="135" y="0"/>
                      <a:pt x="205" y="0"/>
                    </a:cubicBezTo>
                    <a:cubicBezTo>
                      <a:pt x="274" y="0"/>
                      <a:pt x="331" y="53"/>
                      <a:pt x="339" y="120"/>
                    </a:cubicBezTo>
                    <a:cubicBezTo>
                      <a:pt x="345" y="124"/>
                      <a:pt x="349" y="130"/>
                      <a:pt x="349" y="137"/>
                    </a:cubicBezTo>
                    <a:lnTo>
                      <a:pt x="349" y="181"/>
                    </a:lnTo>
                    <a:cubicBezTo>
                      <a:pt x="349" y="192"/>
                      <a:pt x="339" y="202"/>
                      <a:pt x="328" y="202"/>
                    </a:cubicBezTo>
                    <a:cubicBezTo>
                      <a:pt x="316" y="202"/>
                      <a:pt x="307" y="192"/>
                      <a:pt x="307" y="181"/>
                    </a:cubicBezTo>
                    <a:lnTo>
                      <a:pt x="307" y="172"/>
                    </a:lnTo>
                    <a:cubicBezTo>
                      <a:pt x="296" y="228"/>
                      <a:pt x="254" y="281"/>
                      <a:pt x="205" y="281"/>
                    </a:cubicBezTo>
                    <a:cubicBezTo>
                      <a:pt x="155" y="281"/>
                      <a:pt x="113" y="228"/>
                      <a:pt x="102" y="172"/>
                    </a:cubicBezTo>
                    <a:lnTo>
                      <a:pt x="102" y="181"/>
                    </a:lnTo>
                    <a:cubicBezTo>
                      <a:pt x="102" y="190"/>
                      <a:pt x="96" y="198"/>
                      <a:pt x="87" y="201"/>
                    </a:cubicBezTo>
                    <a:cubicBezTo>
                      <a:pt x="96" y="229"/>
                      <a:pt x="114" y="253"/>
                      <a:pt x="140" y="269"/>
                    </a:cubicBezTo>
                    <a:cubicBezTo>
                      <a:pt x="144" y="268"/>
                      <a:pt x="150" y="268"/>
                      <a:pt x="156" y="271"/>
                    </a:cubicBezTo>
                    <a:cubicBezTo>
                      <a:pt x="165" y="276"/>
                      <a:pt x="170" y="285"/>
                      <a:pt x="166" y="292"/>
                    </a:cubicBezTo>
                    <a:cubicBezTo>
                      <a:pt x="163" y="298"/>
                      <a:pt x="153" y="300"/>
                      <a:pt x="143" y="295"/>
                    </a:cubicBezTo>
                    <a:cubicBezTo>
                      <a:pt x="137" y="292"/>
                      <a:pt x="132" y="286"/>
                      <a:pt x="132" y="280"/>
                    </a:cubicBezTo>
                    <a:cubicBezTo>
                      <a:pt x="103" y="261"/>
                      <a:pt x="82" y="233"/>
                      <a:pt x="73" y="200"/>
                    </a:cubicBezTo>
                    <a:cubicBezTo>
                      <a:pt x="66" y="197"/>
                      <a:pt x="60" y="190"/>
                      <a:pt x="60" y="181"/>
                    </a:cubicBezTo>
                    <a:close/>
                    <a:moveTo>
                      <a:pt x="84" y="115"/>
                    </a:moveTo>
                    <a:cubicBezTo>
                      <a:pt x="85" y="115"/>
                      <a:pt x="85" y="115"/>
                      <a:pt x="86" y="115"/>
                    </a:cubicBezTo>
                    <a:cubicBezTo>
                      <a:pt x="88" y="116"/>
                      <a:pt x="89" y="117"/>
                      <a:pt x="89" y="118"/>
                    </a:cubicBezTo>
                    <a:cubicBezTo>
                      <a:pt x="94" y="120"/>
                      <a:pt x="98" y="124"/>
                      <a:pt x="100" y="128"/>
                    </a:cubicBezTo>
                    <a:cubicBezTo>
                      <a:pt x="106" y="70"/>
                      <a:pt x="150" y="40"/>
                      <a:pt x="205" y="40"/>
                    </a:cubicBezTo>
                    <a:cubicBezTo>
                      <a:pt x="259" y="40"/>
                      <a:pt x="303" y="70"/>
                      <a:pt x="309" y="128"/>
                    </a:cubicBezTo>
                    <a:cubicBezTo>
                      <a:pt x="312" y="122"/>
                      <a:pt x="318" y="118"/>
                      <a:pt x="325" y="117"/>
                    </a:cubicBezTo>
                    <a:cubicBezTo>
                      <a:pt x="316" y="58"/>
                      <a:pt x="266" y="13"/>
                      <a:pt x="205" y="13"/>
                    </a:cubicBezTo>
                    <a:cubicBezTo>
                      <a:pt x="144" y="13"/>
                      <a:pt x="94" y="57"/>
                      <a:pt x="84" y="1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70" name="îŝḷíḓe">
              <a:extLst>
                <a:ext uri="{FF2B5EF4-FFF2-40B4-BE49-F238E27FC236}">
                  <a16:creationId xmlns:a16="http://schemas.microsoft.com/office/drawing/2014/main" id="{969F82C7-ED04-489F-A63A-5DC9ECA0FDFA}"/>
                </a:ext>
              </a:extLst>
            </p:cNvPr>
            <p:cNvGrpSpPr/>
            <p:nvPr/>
          </p:nvGrpSpPr>
          <p:grpSpPr>
            <a:xfrm>
              <a:off x="9119193" y="3071026"/>
              <a:ext cx="2593195" cy="970279"/>
              <a:chOff x="1486986" y="1378373"/>
              <a:chExt cx="2593195" cy="970279"/>
            </a:xfrm>
          </p:grpSpPr>
          <p:sp>
            <p:nvSpPr>
              <p:cNvPr id="175" name="ïšlidê">
                <a:extLst>
                  <a:ext uri="{FF2B5EF4-FFF2-40B4-BE49-F238E27FC236}">
                    <a16:creationId xmlns:a16="http://schemas.microsoft.com/office/drawing/2014/main" id="{7A8DAC34-3B14-4EF9-953D-998845ED9731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各个行业及领域都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有我们的客户，遍布全国</a:t>
                </a:r>
                <a:endParaRPr lang="en-US" altLang="zh-CN" sz="1100" dirty="0"/>
              </a:p>
            </p:txBody>
          </p:sp>
          <p:sp>
            <p:nvSpPr>
              <p:cNvPr id="176" name="išḻídé">
                <a:extLst>
                  <a:ext uri="{FF2B5EF4-FFF2-40B4-BE49-F238E27FC236}">
                    <a16:creationId xmlns:a16="http://schemas.microsoft.com/office/drawing/2014/main" id="{0FB3A989-A14C-4705-9D1F-2213D47833A0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59319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服务客户五千多家</a:t>
                </a:r>
                <a:endParaRPr lang="en-US" altLang="zh-CN" b="1" dirty="0"/>
              </a:p>
            </p:txBody>
          </p:sp>
        </p:grpSp>
        <p:cxnSp>
          <p:nvCxnSpPr>
            <p:cNvPr id="171" name="直接连接符 11">
              <a:extLst>
                <a:ext uri="{FF2B5EF4-FFF2-40B4-BE49-F238E27FC236}">
                  <a16:creationId xmlns:a16="http://schemas.microsoft.com/office/drawing/2014/main" id="{3C0819C2-B681-4B39-A809-21D856556592}"/>
                </a:ext>
              </a:extLst>
            </p:cNvPr>
            <p:cNvCxnSpPr/>
            <p:nvPr/>
          </p:nvCxnSpPr>
          <p:spPr>
            <a:xfrm>
              <a:off x="2999656" y="42210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2">
              <a:extLst>
                <a:ext uri="{FF2B5EF4-FFF2-40B4-BE49-F238E27FC236}">
                  <a16:creationId xmlns:a16="http://schemas.microsoft.com/office/drawing/2014/main" id="{F8C97B39-3989-4577-A7C3-9BC821A8AA8E}"/>
                </a:ext>
              </a:extLst>
            </p:cNvPr>
            <p:cNvCxnSpPr/>
            <p:nvPr/>
          </p:nvCxnSpPr>
          <p:spPr>
            <a:xfrm>
              <a:off x="8946066" y="36241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íṣļíďe">
              <a:extLst>
                <a:ext uri="{FF2B5EF4-FFF2-40B4-BE49-F238E27FC236}">
                  <a16:creationId xmlns:a16="http://schemas.microsoft.com/office/drawing/2014/main" id="{1AA0EF15-934D-4992-878A-F386429B5F81}"/>
                </a:ext>
              </a:extLst>
            </p:cNvPr>
            <p:cNvSpPr/>
            <p:nvPr/>
          </p:nvSpPr>
          <p:spPr>
            <a:xfrm>
              <a:off x="2405593" y="5445224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十年</a:t>
              </a:r>
            </a:p>
          </p:txBody>
        </p:sp>
        <p:sp>
          <p:nvSpPr>
            <p:cNvPr id="174" name="îṣḻîďe">
              <a:extLst>
                <a:ext uri="{FF2B5EF4-FFF2-40B4-BE49-F238E27FC236}">
                  <a16:creationId xmlns:a16="http://schemas.microsoft.com/office/drawing/2014/main" id="{3A978291-C145-4B31-8BA2-0BB207AB9100}"/>
                </a:ext>
              </a:extLst>
            </p:cNvPr>
            <p:cNvSpPr/>
            <p:nvPr/>
          </p:nvSpPr>
          <p:spPr>
            <a:xfrm>
              <a:off x="8352003" y="4706227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专注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0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5429-4B23-41E1-9DE4-DF463FEA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分支机构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D802-3EDB-4C42-8221-DFBAECD7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08ADB-1EDD-4DDB-9E7D-DFA58C65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5" name="1950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C2BD88-AE5F-4404-A95E-A43385F59AF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3" y="1125538"/>
            <a:ext cx="4785207" cy="5018087"/>
            <a:chOff x="545793" y="1125538"/>
            <a:chExt cx="4785207" cy="5018087"/>
          </a:xfrm>
        </p:grpSpPr>
        <p:grpSp>
          <p:nvGrpSpPr>
            <p:cNvPr id="6" name="íṣlíḍè">
              <a:extLst>
                <a:ext uri="{FF2B5EF4-FFF2-40B4-BE49-F238E27FC236}">
                  <a16:creationId xmlns:a16="http://schemas.microsoft.com/office/drawing/2014/main" id="{8B24181D-DE43-4904-84B2-CC4ADC8A1EF5}"/>
                </a:ext>
              </a:extLst>
            </p:cNvPr>
            <p:cNvGrpSpPr/>
            <p:nvPr/>
          </p:nvGrpSpPr>
          <p:grpSpPr>
            <a:xfrm>
              <a:off x="545793" y="1679216"/>
              <a:ext cx="4636685" cy="3499567"/>
              <a:chOff x="1546225" y="-4763"/>
              <a:chExt cx="9094788" cy="6864351"/>
            </a:xfrm>
          </p:grpSpPr>
          <p:sp>
            <p:nvSpPr>
              <p:cNvPr id="33" name="îṡḻíḋè">
                <a:extLst>
                  <a:ext uri="{FF2B5EF4-FFF2-40B4-BE49-F238E27FC236}">
                    <a16:creationId xmlns:a16="http://schemas.microsoft.com/office/drawing/2014/main" id="{954D9A5C-DE8B-4E68-B132-F577B1A9D023}"/>
                  </a:ext>
                </a:extLst>
              </p:cNvPr>
              <p:cNvSpPr/>
              <p:nvPr/>
            </p:nvSpPr>
            <p:spPr bwMode="auto">
              <a:xfrm>
                <a:off x="1552575" y="1588"/>
                <a:ext cx="8428038" cy="6478588"/>
              </a:xfrm>
              <a:custGeom>
                <a:avLst/>
                <a:gdLst>
                  <a:gd name="T0" fmla="*/ 3783 w 3929"/>
                  <a:gd name="T1" fmla="*/ 411 h 3024"/>
                  <a:gd name="T2" fmla="*/ 3631 w 3929"/>
                  <a:gd name="T3" fmla="*/ 334 h 3024"/>
                  <a:gd name="T4" fmla="*/ 3454 w 3929"/>
                  <a:gd name="T5" fmla="*/ 245 h 3024"/>
                  <a:gd name="T6" fmla="*/ 3347 w 3929"/>
                  <a:gd name="T7" fmla="*/ 65 h 3024"/>
                  <a:gd name="T8" fmla="*/ 3157 w 3929"/>
                  <a:gd name="T9" fmla="*/ 12 h 3024"/>
                  <a:gd name="T10" fmla="*/ 3016 w 3929"/>
                  <a:gd name="T11" fmla="*/ 194 h 3024"/>
                  <a:gd name="T12" fmla="*/ 2915 w 3929"/>
                  <a:gd name="T13" fmla="*/ 373 h 3024"/>
                  <a:gd name="T14" fmla="*/ 2902 w 3929"/>
                  <a:gd name="T15" fmla="*/ 540 h 3024"/>
                  <a:gd name="T16" fmla="*/ 3040 w 3929"/>
                  <a:gd name="T17" fmla="*/ 630 h 3024"/>
                  <a:gd name="T18" fmla="*/ 2836 w 3929"/>
                  <a:gd name="T19" fmla="*/ 724 h 3024"/>
                  <a:gd name="T20" fmla="*/ 2545 w 3929"/>
                  <a:gd name="T21" fmla="*/ 877 h 3024"/>
                  <a:gd name="T22" fmla="*/ 2287 w 3929"/>
                  <a:gd name="T23" fmla="*/ 1041 h 3024"/>
                  <a:gd name="T24" fmla="*/ 1615 w 3929"/>
                  <a:gd name="T25" fmla="*/ 961 h 3024"/>
                  <a:gd name="T26" fmla="*/ 1340 w 3929"/>
                  <a:gd name="T27" fmla="*/ 711 h 3024"/>
                  <a:gd name="T28" fmla="*/ 1266 w 3929"/>
                  <a:gd name="T29" fmla="*/ 461 h 3024"/>
                  <a:gd name="T30" fmla="*/ 1143 w 3929"/>
                  <a:gd name="T31" fmla="*/ 350 h 3024"/>
                  <a:gd name="T32" fmla="*/ 1012 w 3929"/>
                  <a:gd name="T33" fmla="*/ 326 h 3024"/>
                  <a:gd name="T34" fmla="*/ 788 w 3929"/>
                  <a:gd name="T35" fmla="*/ 431 h 3024"/>
                  <a:gd name="T36" fmla="*/ 574 w 3929"/>
                  <a:gd name="T37" fmla="*/ 536 h 3024"/>
                  <a:gd name="T38" fmla="*/ 541 w 3929"/>
                  <a:gd name="T39" fmla="*/ 720 h 3024"/>
                  <a:gd name="T40" fmla="*/ 284 w 3929"/>
                  <a:gd name="T41" fmla="*/ 808 h 3024"/>
                  <a:gd name="T42" fmla="*/ 141 w 3929"/>
                  <a:gd name="T43" fmla="*/ 813 h 3024"/>
                  <a:gd name="T44" fmla="*/ 25 w 3929"/>
                  <a:gd name="T45" fmla="*/ 914 h 3024"/>
                  <a:gd name="T46" fmla="*/ 63 w 3929"/>
                  <a:gd name="T47" fmla="*/ 1127 h 3024"/>
                  <a:gd name="T48" fmla="*/ 166 w 3929"/>
                  <a:gd name="T49" fmla="*/ 1298 h 3024"/>
                  <a:gd name="T50" fmla="*/ 206 w 3929"/>
                  <a:gd name="T51" fmla="*/ 1439 h 3024"/>
                  <a:gd name="T52" fmla="*/ 135 w 3929"/>
                  <a:gd name="T53" fmla="*/ 1592 h 3024"/>
                  <a:gd name="T54" fmla="*/ 218 w 3929"/>
                  <a:gd name="T55" fmla="*/ 1767 h 3024"/>
                  <a:gd name="T56" fmla="*/ 383 w 3929"/>
                  <a:gd name="T57" fmla="*/ 1895 h 3024"/>
                  <a:gd name="T58" fmla="*/ 516 w 3929"/>
                  <a:gd name="T59" fmla="*/ 2034 h 3024"/>
                  <a:gd name="T60" fmla="*/ 619 w 3929"/>
                  <a:gd name="T61" fmla="*/ 2119 h 3024"/>
                  <a:gd name="T62" fmla="*/ 792 w 3929"/>
                  <a:gd name="T63" fmla="*/ 2186 h 3024"/>
                  <a:gd name="T64" fmla="*/ 1005 w 3929"/>
                  <a:gd name="T65" fmla="*/ 2204 h 3024"/>
                  <a:gd name="T66" fmla="*/ 1240 w 3929"/>
                  <a:gd name="T67" fmla="*/ 2270 h 3024"/>
                  <a:gd name="T68" fmla="*/ 1467 w 3929"/>
                  <a:gd name="T69" fmla="*/ 2242 h 3024"/>
                  <a:gd name="T70" fmla="*/ 1556 w 3929"/>
                  <a:gd name="T71" fmla="*/ 2378 h 3024"/>
                  <a:gd name="T72" fmla="*/ 1442 w 3929"/>
                  <a:gd name="T73" fmla="*/ 2559 h 3024"/>
                  <a:gd name="T74" fmla="*/ 1534 w 3929"/>
                  <a:gd name="T75" fmla="*/ 2670 h 3024"/>
                  <a:gd name="T76" fmla="*/ 1560 w 3929"/>
                  <a:gd name="T77" fmla="*/ 2781 h 3024"/>
                  <a:gd name="T78" fmla="*/ 1711 w 3929"/>
                  <a:gd name="T79" fmla="*/ 2875 h 3024"/>
                  <a:gd name="T80" fmla="*/ 1782 w 3929"/>
                  <a:gd name="T81" fmla="*/ 2800 h 3024"/>
                  <a:gd name="T82" fmla="*/ 1975 w 3929"/>
                  <a:gd name="T83" fmla="*/ 2781 h 3024"/>
                  <a:gd name="T84" fmla="*/ 2163 w 3929"/>
                  <a:gd name="T85" fmla="*/ 2815 h 3024"/>
                  <a:gd name="T86" fmla="*/ 2342 w 3929"/>
                  <a:gd name="T87" fmla="*/ 2901 h 3024"/>
                  <a:gd name="T88" fmla="*/ 2491 w 3929"/>
                  <a:gd name="T89" fmla="*/ 3002 h 3024"/>
                  <a:gd name="T90" fmla="*/ 2604 w 3929"/>
                  <a:gd name="T91" fmla="*/ 2910 h 3024"/>
                  <a:gd name="T92" fmla="*/ 2767 w 3929"/>
                  <a:gd name="T93" fmla="*/ 2807 h 3024"/>
                  <a:gd name="T94" fmla="*/ 2914 w 3929"/>
                  <a:gd name="T95" fmla="*/ 2798 h 3024"/>
                  <a:gd name="T96" fmla="*/ 3118 w 3929"/>
                  <a:gd name="T97" fmla="*/ 2612 h 3024"/>
                  <a:gd name="T98" fmla="*/ 3241 w 3929"/>
                  <a:gd name="T99" fmla="*/ 2444 h 3024"/>
                  <a:gd name="T100" fmla="*/ 3325 w 3929"/>
                  <a:gd name="T101" fmla="*/ 2268 h 3024"/>
                  <a:gd name="T102" fmla="*/ 3340 w 3929"/>
                  <a:gd name="T103" fmla="*/ 2104 h 3024"/>
                  <a:gd name="T104" fmla="*/ 3191 w 3929"/>
                  <a:gd name="T105" fmla="*/ 1721 h 3024"/>
                  <a:gd name="T106" fmla="*/ 3319 w 3929"/>
                  <a:gd name="T107" fmla="*/ 1465 h 3024"/>
                  <a:gd name="T108" fmla="*/ 3060 w 3929"/>
                  <a:gd name="T109" fmla="*/ 1402 h 3024"/>
                  <a:gd name="T110" fmla="*/ 3241 w 3929"/>
                  <a:gd name="T111" fmla="*/ 1133 h 3024"/>
                  <a:gd name="T112" fmla="*/ 3351 w 3929"/>
                  <a:gd name="T113" fmla="*/ 1223 h 3024"/>
                  <a:gd name="T114" fmla="*/ 3526 w 3929"/>
                  <a:gd name="T115" fmla="*/ 1058 h 3024"/>
                  <a:gd name="T116" fmla="*/ 3644 w 3929"/>
                  <a:gd name="T117" fmla="*/ 999 h 3024"/>
                  <a:gd name="T118" fmla="*/ 3777 w 3929"/>
                  <a:gd name="T119" fmla="*/ 896 h 3024"/>
                  <a:gd name="T120" fmla="*/ 3783 w 3929"/>
                  <a:gd name="T121" fmla="*/ 720 h 3024"/>
                  <a:gd name="T122" fmla="*/ 3890 w 3929"/>
                  <a:gd name="T123" fmla="*/ 555 h 3024"/>
                  <a:gd name="T124" fmla="*/ 3926 w 3929"/>
                  <a:gd name="T125" fmla="*/ 317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29" h="3024">
                    <a:moveTo>
                      <a:pt x="3926" y="317"/>
                    </a:moveTo>
                    <a:cubicBezTo>
                      <a:pt x="3929" y="313"/>
                      <a:pt x="3928" y="312"/>
                      <a:pt x="3926" y="311"/>
                    </a:cubicBezTo>
                    <a:cubicBezTo>
                      <a:pt x="3926" y="310"/>
                      <a:pt x="3924" y="310"/>
                      <a:pt x="3921" y="311"/>
                    </a:cubicBezTo>
                    <a:cubicBezTo>
                      <a:pt x="3917" y="313"/>
                      <a:pt x="3917" y="314"/>
                      <a:pt x="3916" y="317"/>
                    </a:cubicBezTo>
                    <a:cubicBezTo>
                      <a:pt x="3915" y="320"/>
                      <a:pt x="3911" y="322"/>
                      <a:pt x="3904" y="321"/>
                    </a:cubicBezTo>
                    <a:cubicBezTo>
                      <a:pt x="3897" y="320"/>
                      <a:pt x="3899" y="323"/>
                      <a:pt x="3893" y="324"/>
                    </a:cubicBezTo>
                    <a:cubicBezTo>
                      <a:pt x="3887" y="326"/>
                      <a:pt x="3888" y="326"/>
                      <a:pt x="3885" y="327"/>
                    </a:cubicBezTo>
                    <a:cubicBezTo>
                      <a:pt x="3881" y="327"/>
                      <a:pt x="3879" y="330"/>
                      <a:pt x="3876" y="332"/>
                    </a:cubicBezTo>
                    <a:cubicBezTo>
                      <a:pt x="3873" y="334"/>
                      <a:pt x="3874" y="334"/>
                      <a:pt x="3870" y="335"/>
                    </a:cubicBezTo>
                    <a:cubicBezTo>
                      <a:pt x="3867" y="336"/>
                      <a:pt x="3868" y="338"/>
                      <a:pt x="3868" y="340"/>
                    </a:cubicBezTo>
                    <a:cubicBezTo>
                      <a:pt x="3867" y="343"/>
                      <a:pt x="3867" y="343"/>
                      <a:pt x="3862" y="344"/>
                    </a:cubicBezTo>
                    <a:cubicBezTo>
                      <a:pt x="3858" y="344"/>
                      <a:pt x="3855" y="348"/>
                      <a:pt x="3854" y="351"/>
                    </a:cubicBezTo>
                    <a:cubicBezTo>
                      <a:pt x="3853" y="353"/>
                      <a:pt x="3853" y="354"/>
                      <a:pt x="3850" y="354"/>
                    </a:cubicBezTo>
                    <a:cubicBezTo>
                      <a:pt x="3847" y="354"/>
                      <a:pt x="3849" y="355"/>
                      <a:pt x="3848" y="360"/>
                    </a:cubicBezTo>
                    <a:cubicBezTo>
                      <a:pt x="3847" y="365"/>
                      <a:pt x="3842" y="363"/>
                      <a:pt x="3839" y="363"/>
                    </a:cubicBezTo>
                    <a:cubicBezTo>
                      <a:pt x="3836" y="363"/>
                      <a:pt x="3838" y="363"/>
                      <a:pt x="3835" y="366"/>
                    </a:cubicBezTo>
                    <a:cubicBezTo>
                      <a:pt x="3832" y="368"/>
                      <a:pt x="3827" y="367"/>
                      <a:pt x="3824" y="367"/>
                    </a:cubicBezTo>
                    <a:cubicBezTo>
                      <a:pt x="3821" y="367"/>
                      <a:pt x="3817" y="372"/>
                      <a:pt x="3816" y="376"/>
                    </a:cubicBezTo>
                    <a:cubicBezTo>
                      <a:pt x="3815" y="379"/>
                      <a:pt x="3813" y="379"/>
                      <a:pt x="3810" y="380"/>
                    </a:cubicBezTo>
                    <a:cubicBezTo>
                      <a:pt x="3807" y="381"/>
                      <a:pt x="3808" y="382"/>
                      <a:pt x="3807" y="387"/>
                    </a:cubicBezTo>
                    <a:cubicBezTo>
                      <a:pt x="3807" y="391"/>
                      <a:pt x="3804" y="388"/>
                      <a:pt x="3801" y="388"/>
                    </a:cubicBezTo>
                    <a:cubicBezTo>
                      <a:pt x="3798" y="388"/>
                      <a:pt x="3799" y="390"/>
                      <a:pt x="3798" y="392"/>
                    </a:cubicBezTo>
                    <a:cubicBezTo>
                      <a:pt x="3798" y="395"/>
                      <a:pt x="3796" y="399"/>
                      <a:pt x="3797" y="404"/>
                    </a:cubicBezTo>
                    <a:cubicBezTo>
                      <a:pt x="3798" y="408"/>
                      <a:pt x="3798" y="409"/>
                      <a:pt x="3796" y="411"/>
                    </a:cubicBezTo>
                    <a:cubicBezTo>
                      <a:pt x="3795" y="413"/>
                      <a:pt x="3791" y="412"/>
                      <a:pt x="3788" y="411"/>
                    </a:cubicBezTo>
                    <a:cubicBezTo>
                      <a:pt x="3786" y="410"/>
                      <a:pt x="3785" y="410"/>
                      <a:pt x="3783" y="411"/>
                    </a:cubicBezTo>
                    <a:cubicBezTo>
                      <a:pt x="3782" y="411"/>
                      <a:pt x="3781" y="412"/>
                      <a:pt x="3780" y="413"/>
                    </a:cubicBezTo>
                    <a:cubicBezTo>
                      <a:pt x="3779" y="415"/>
                      <a:pt x="3779" y="416"/>
                      <a:pt x="3776" y="417"/>
                    </a:cubicBezTo>
                    <a:cubicBezTo>
                      <a:pt x="3773" y="417"/>
                      <a:pt x="3768" y="417"/>
                      <a:pt x="3767" y="419"/>
                    </a:cubicBezTo>
                    <a:cubicBezTo>
                      <a:pt x="3766" y="420"/>
                      <a:pt x="3763" y="421"/>
                      <a:pt x="3761" y="422"/>
                    </a:cubicBezTo>
                    <a:cubicBezTo>
                      <a:pt x="3759" y="423"/>
                      <a:pt x="3754" y="422"/>
                      <a:pt x="3751" y="422"/>
                    </a:cubicBezTo>
                    <a:cubicBezTo>
                      <a:pt x="3748" y="422"/>
                      <a:pt x="3747" y="424"/>
                      <a:pt x="3745" y="426"/>
                    </a:cubicBezTo>
                    <a:cubicBezTo>
                      <a:pt x="3743" y="428"/>
                      <a:pt x="3738" y="427"/>
                      <a:pt x="3737" y="425"/>
                    </a:cubicBezTo>
                    <a:cubicBezTo>
                      <a:pt x="3735" y="423"/>
                      <a:pt x="3733" y="422"/>
                      <a:pt x="3725" y="423"/>
                    </a:cubicBezTo>
                    <a:cubicBezTo>
                      <a:pt x="3717" y="425"/>
                      <a:pt x="3716" y="428"/>
                      <a:pt x="3715" y="431"/>
                    </a:cubicBezTo>
                    <a:cubicBezTo>
                      <a:pt x="3714" y="433"/>
                      <a:pt x="3708" y="435"/>
                      <a:pt x="3707" y="434"/>
                    </a:cubicBezTo>
                    <a:cubicBezTo>
                      <a:pt x="3705" y="434"/>
                      <a:pt x="3700" y="431"/>
                      <a:pt x="3700" y="429"/>
                    </a:cubicBezTo>
                    <a:cubicBezTo>
                      <a:pt x="3699" y="427"/>
                      <a:pt x="3697" y="423"/>
                      <a:pt x="3696" y="420"/>
                    </a:cubicBezTo>
                    <a:cubicBezTo>
                      <a:pt x="3696" y="418"/>
                      <a:pt x="3683" y="408"/>
                      <a:pt x="3679" y="406"/>
                    </a:cubicBezTo>
                    <a:cubicBezTo>
                      <a:pt x="3676" y="404"/>
                      <a:pt x="3675" y="399"/>
                      <a:pt x="3677" y="396"/>
                    </a:cubicBezTo>
                    <a:cubicBezTo>
                      <a:pt x="3680" y="393"/>
                      <a:pt x="3679" y="388"/>
                      <a:pt x="3680" y="385"/>
                    </a:cubicBezTo>
                    <a:cubicBezTo>
                      <a:pt x="3681" y="382"/>
                      <a:pt x="3678" y="379"/>
                      <a:pt x="3677" y="377"/>
                    </a:cubicBezTo>
                    <a:cubicBezTo>
                      <a:pt x="3675" y="376"/>
                      <a:pt x="3674" y="376"/>
                      <a:pt x="3675" y="369"/>
                    </a:cubicBezTo>
                    <a:cubicBezTo>
                      <a:pt x="3676" y="363"/>
                      <a:pt x="3670" y="365"/>
                      <a:pt x="3668" y="368"/>
                    </a:cubicBezTo>
                    <a:cubicBezTo>
                      <a:pt x="3666" y="371"/>
                      <a:pt x="3664" y="367"/>
                      <a:pt x="3664" y="364"/>
                    </a:cubicBezTo>
                    <a:cubicBezTo>
                      <a:pt x="3664" y="361"/>
                      <a:pt x="3662" y="358"/>
                      <a:pt x="3660" y="357"/>
                    </a:cubicBezTo>
                    <a:cubicBezTo>
                      <a:pt x="3658" y="357"/>
                      <a:pt x="3658" y="355"/>
                      <a:pt x="3658" y="352"/>
                    </a:cubicBezTo>
                    <a:cubicBezTo>
                      <a:pt x="3658" y="347"/>
                      <a:pt x="3660" y="343"/>
                      <a:pt x="3661" y="338"/>
                    </a:cubicBezTo>
                    <a:cubicBezTo>
                      <a:pt x="3661" y="336"/>
                      <a:pt x="3661" y="334"/>
                      <a:pt x="3658" y="335"/>
                    </a:cubicBezTo>
                    <a:cubicBezTo>
                      <a:pt x="3656" y="337"/>
                      <a:pt x="3655" y="336"/>
                      <a:pt x="3650" y="334"/>
                    </a:cubicBezTo>
                    <a:cubicBezTo>
                      <a:pt x="3645" y="331"/>
                      <a:pt x="3643" y="331"/>
                      <a:pt x="3641" y="334"/>
                    </a:cubicBezTo>
                    <a:cubicBezTo>
                      <a:pt x="3639" y="336"/>
                      <a:pt x="3636" y="335"/>
                      <a:pt x="3631" y="334"/>
                    </a:cubicBezTo>
                    <a:cubicBezTo>
                      <a:pt x="3628" y="332"/>
                      <a:pt x="3624" y="329"/>
                      <a:pt x="3620" y="326"/>
                    </a:cubicBezTo>
                    <a:cubicBezTo>
                      <a:pt x="3618" y="325"/>
                      <a:pt x="3614" y="319"/>
                      <a:pt x="3611" y="317"/>
                    </a:cubicBezTo>
                    <a:cubicBezTo>
                      <a:pt x="3608" y="315"/>
                      <a:pt x="3606" y="315"/>
                      <a:pt x="3605" y="315"/>
                    </a:cubicBezTo>
                    <a:cubicBezTo>
                      <a:pt x="3602" y="315"/>
                      <a:pt x="3602" y="313"/>
                      <a:pt x="3600" y="311"/>
                    </a:cubicBezTo>
                    <a:cubicBezTo>
                      <a:pt x="3599" y="309"/>
                      <a:pt x="3597" y="307"/>
                      <a:pt x="3594" y="308"/>
                    </a:cubicBezTo>
                    <a:cubicBezTo>
                      <a:pt x="3592" y="310"/>
                      <a:pt x="3590" y="307"/>
                      <a:pt x="3590" y="303"/>
                    </a:cubicBezTo>
                    <a:cubicBezTo>
                      <a:pt x="3590" y="300"/>
                      <a:pt x="3587" y="299"/>
                      <a:pt x="3582" y="298"/>
                    </a:cubicBezTo>
                    <a:cubicBezTo>
                      <a:pt x="3578" y="297"/>
                      <a:pt x="3577" y="299"/>
                      <a:pt x="3577" y="301"/>
                    </a:cubicBezTo>
                    <a:cubicBezTo>
                      <a:pt x="3577" y="304"/>
                      <a:pt x="3576" y="306"/>
                      <a:pt x="3573" y="305"/>
                    </a:cubicBezTo>
                    <a:cubicBezTo>
                      <a:pt x="3570" y="303"/>
                      <a:pt x="3571" y="304"/>
                      <a:pt x="3566" y="306"/>
                    </a:cubicBezTo>
                    <a:cubicBezTo>
                      <a:pt x="3562" y="309"/>
                      <a:pt x="3560" y="310"/>
                      <a:pt x="3558" y="303"/>
                    </a:cubicBezTo>
                    <a:cubicBezTo>
                      <a:pt x="3556" y="297"/>
                      <a:pt x="3549" y="300"/>
                      <a:pt x="3544" y="301"/>
                    </a:cubicBezTo>
                    <a:cubicBezTo>
                      <a:pt x="3539" y="302"/>
                      <a:pt x="3540" y="298"/>
                      <a:pt x="3541" y="295"/>
                    </a:cubicBezTo>
                    <a:cubicBezTo>
                      <a:pt x="3542" y="292"/>
                      <a:pt x="3537" y="293"/>
                      <a:pt x="3536" y="294"/>
                    </a:cubicBezTo>
                    <a:cubicBezTo>
                      <a:pt x="3533" y="296"/>
                      <a:pt x="3531" y="291"/>
                      <a:pt x="3526" y="294"/>
                    </a:cubicBezTo>
                    <a:cubicBezTo>
                      <a:pt x="3519" y="298"/>
                      <a:pt x="3512" y="300"/>
                      <a:pt x="3505" y="303"/>
                    </a:cubicBezTo>
                    <a:cubicBezTo>
                      <a:pt x="3502" y="305"/>
                      <a:pt x="3498" y="304"/>
                      <a:pt x="3496" y="301"/>
                    </a:cubicBezTo>
                    <a:cubicBezTo>
                      <a:pt x="3493" y="297"/>
                      <a:pt x="3491" y="297"/>
                      <a:pt x="3490" y="300"/>
                    </a:cubicBezTo>
                    <a:cubicBezTo>
                      <a:pt x="3488" y="303"/>
                      <a:pt x="3484" y="302"/>
                      <a:pt x="3482" y="300"/>
                    </a:cubicBezTo>
                    <a:cubicBezTo>
                      <a:pt x="3479" y="298"/>
                      <a:pt x="3474" y="293"/>
                      <a:pt x="3474" y="289"/>
                    </a:cubicBezTo>
                    <a:cubicBezTo>
                      <a:pt x="3475" y="284"/>
                      <a:pt x="3470" y="287"/>
                      <a:pt x="3467" y="287"/>
                    </a:cubicBezTo>
                    <a:cubicBezTo>
                      <a:pt x="3464" y="286"/>
                      <a:pt x="3463" y="284"/>
                      <a:pt x="3463" y="278"/>
                    </a:cubicBezTo>
                    <a:cubicBezTo>
                      <a:pt x="3464" y="273"/>
                      <a:pt x="3464" y="273"/>
                      <a:pt x="3462" y="271"/>
                    </a:cubicBezTo>
                    <a:cubicBezTo>
                      <a:pt x="3460" y="268"/>
                      <a:pt x="3461" y="264"/>
                      <a:pt x="3463" y="256"/>
                    </a:cubicBezTo>
                    <a:cubicBezTo>
                      <a:pt x="3465" y="249"/>
                      <a:pt x="3461" y="246"/>
                      <a:pt x="3459" y="246"/>
                    </a:cubicBezTo>
                    <a:cubicBezTo>
                      <a:pt x="3458" y="246"/>
                      <a:pt x="3456" y="246"/>
                      <a:pt x="3454" y="245"/>
                    </a:cubicBezTo>
                    <a:cubicBezTo>
                      <a:pt x="3453" y="244"/>
                      <a:pt x="3451" y="243"/>
                      <a:pt x="3450" y="242"/>
                    </a:cubicBezTo>
                    <a:cubicBezTo>
                      <a:pt x="3445" y="239"/>
                      <a:pt x="3447" y="234"/>
                      <a:pt x="3443" y="230"/>
                    </a:cubicBezTo>
                    <a:cubicBezTo>
                      <a:pt x="3441" y="228"/>
                      <a:pt x="3442" y="224"/>
                      <a:pt x="3444" y="221"/>
                    </a:cubicBezTo>
                    <a:cubicBezTo>
                      <a:pt x="3444" y="220"/>
                      <a:pt x="3444" y="216"/>
                      <a:pt x="3442" y="212"/>
                    </a:cubicBezTo>
                    <a:cubicBezTo>
                      <a:pt x="3439" y="208"/>
                      <a:pt x="3434" y="205"/>
                      <a:pt x="3433" y="204"/>
                    </a:cubicBezTo>
                    <a:cubicBezTo>
                      <a:pt x="3432" y="203"/>
                      <a:pt x="3430" y="200"/>
                      <a:pt x="3429" y="198"/>
                    </a:cubicBezTo>
                    <a:cubicBezTo>
                      <a:pt x="3428" y="196"/>
                      <a:pt x="3428" y="195"/>
                      <a:pt x="3426" y="191"/>
                    </a:cubicBezTo>
                    <a:cubicBezTo>
                      <a:pt x="3424" y="188"/>
                      <a:pt x="3416" y="186"/>
                      <a:pt x="3413" y="184"/>
                    </a:cubicBezTo>
                    <a:cubicBezTo>
                      <a:pt x="3410" y="181"/>
                      <a:pt x="3409" y="177"/>
                      <a:pt x="3409" y="176"/>
                    </a:cubicBezTo>
                    <a:cubicBezTo>
                      <a:pt x="3408" y="173"/>
                      <a:pt x="3412" y="161"/>
                      <a:pt x="3409" y="160"/>
                    </a:cubicBezTo>
                    <a:cubicBezTo>
                      <a:pt x="3403" y="159"/>
                      <a:pt x="3407" y="165"/>
                      <a:pt x="3405" y="166"/>
                    </a:cubicBezTo>
                    <a:cubicBezTo>
                      <a:pt x="3403" y="167"/>
                      <a:pt x="3400" y="166"/>
                      <a:pt x="3400" y="164"/>
                    </a:cubicBezTo>
                    <a:cubicBezTo>
                      <a:pt x="3400" y="163"/>
                      <a:pt x="3399" y="161"/>
                      <a:pt x="3403" y="156"/>
                    </a:cubicBezTo>
                    <a:cubicBezTo>
                      <a:pt x="3407" y="152"/>
                      <a:pt x="3403" y="152"/>
                      <a:pt x="3401" y="151"/>
                    </a:cubicBezTo>
                    <a:cubicBezTo>
                      <a:pt x="3396" y="148"/>
                      <a:pt x="3402" y="143"/>
                      <a:pt x="3395" y="142"/>
                    </a:cubicBezTo>
                    <a:cubicBezTo>
                      <a:pt x="3393" y="142"/>
                      <a:pt x="3391" y="140"/>
                      <a:pt x="3390" y="134"/>
                    </a:cubicBezTo>
                    <a:cubicBezTo>
                      <a:pt x="3390" y="129"/>
                      <a:pt x="3388" y="126"/>
                      <a:pt x="3386" y="125"/>
                    </a:cubicBezTo>
                    <a:cubicBezTo>
                      <a:pt x="3385" y="124"/>
                      <a:pt x="3381" y="121"/>
                      <a:pt x="3380" y="119"/>
                    </a:cubicBezTo>
                    <a:cubicBezTo>
                      <a:pt x="3379" y="117"/>
                      <a:pt x="3374" y="112"/>
                      <a:pt x="3372" y="110"/>
                    </a:cubicBezTo>
                    <a:cubicBezTo>
                      <a:pt x="3370" y="107"/>
                      <a:pt x="3371" y="103"/>
                      <a:pt x="3373" y="101"/>
                    </a:cubicBezTo>
                    <a:cubicBezTo>
                      <a:pt x="3375" y="99"/>
                      <a:pt x="3374" y="93"/>
                      <a:pt x="3371" y="93"/>
                    </a:cubicBezTo>
                    <a:cubicBezTo>
                      <a:pt x="3368" y="92"/>
                      <a:pt x="3362" y="92"/>
                      <a:pt x="3362" y="90"/>
                    </a:cubicBezTo>
                    <a:cubicBezTo>
                      <a:pt x="3361" y="89"/>
                      <a:pt x="3360" y="87"/>
                      <a:pt x="3362" y="84"/>
                    </a:cubicBezTo>
                    <a:cubicBezTo>
                      <a:pt x="3363" y="84"/>
                      <a:pt x="3365" y="81"/>
                      <a:pt x="3364" y="79"/>
                    </a:cubicBezTo>
                    <a:cubicBezTo>
                      <a:pt x="3362" y="75"/>
                      <a:pt x="3356" y="73"/>
                      <a:pt x="3356" y="73"/>
                    </a:cubicBezTo>
                    <a:cubicBezTo>
                      <a:pt x="3354" y="72"/>
                      <a:pt x="3350" y="69"/>
                      <a:pt x="3347" y="65"/>
                    </a:cubicBezTo>
                    <a:cubicBezTo>
                      <a:pt x="3343" y="57"/>
                      <a:pt x="3338" y="68"/>
                      <a:pt x="3335" y="60"/>
                    </a:cubicBezTo>
                    <a:cubicBezTo>
                      <a:pt x="3334" y="57"/>
                      <a:pt x="3335" y="56"/>
                      <a:pt x="3336" y="55"/>
                    </a:cubicBezTo>
                    <a:cubicBezTo>
                      <a:pt x="3337" y="53"/>
                      <a:pt x="3339" y="53"/>
                      <a:pt x="3339" y="48"/>
                    </a:cubicBezTo>
                    <a:cubicBezTo>
                      <a:pt x="3339" y="45"/>
                      <a:pt x="3336" y="45"/>
                      <a:pt x="3332" y="46"/>
                    </a:cubicBezTo>
                    <a:cubicBezTo>
                      <a:pt x="3329" y="46"/>
                      <a:pt x="3327" y="42"/>
                      <a:pt x="3325" y="38"/>
                    </a:cubicBezTo>
                    <a:cubicBezTo>
                      <a:pt x="3322" y="35"/>
                      <a:pt x="3319" y="39"/>
                      <a:pt x="3317" y="41"/>
                    </a:cubicBezTo>
                    <a:cubicBezTo>
                      <a:pt x="3315" y="42"/>
                      <a:pt x="3311" y="39"/>
                      <a:pt x="3314" y="37"/>
                    </a:cubicBezTo>
                    <a:cubicBezTo>
                      <a:pt x="3316" y="35"/>
                      <a:pt x="3315" y="33"/>
                      <a:pt x="3314" y="30"/>
                    </a:cubicBezTo>
                    <a:cubicBezTo>
                      <a:pt x="3312" y="26"/>
                      <a:pt x="3312" y="26"/>
                      <a:pt x="3306" y="26"/>
                    </a:cubicBezTo>
                    <a:cubicBezTo>
                      <a:pt x="3300" y="26"/>
                      <a:pt x="3300" y="27"/>
                      <a:pt x="3292" y="23"/>
                    </a:cubicBezTo>
                    <a:cubicBezTo>
                      <a:pt x="3284" y="19"/>
                      <a:pt x="3280" y="18"/>
                      <a:pt x="3275" y="18"/>
                    </a:cubicBezTo>
                    <a:cubicBezTo>
                      <a:pt x="3269" y="18"/>
                      <a:pt x="3269" y="22"/>
                      <a:pt x="3268" y="25"/>
                    </a:cubicBezTo>
                    <a:cubicBezTo>
                      <a:pt x="3266" y="28"/>
                      <a:pt x="3263" y="27"/>
                      <a:pt x="3260" y="24"/>
                    </a:cubicBezTo>
                    <a:cubicBezTo>
                      <a:pt x="3256" y="20"/>
                      <a:pt x="3253" y="22"/>
                      <a:pt x="3248" y="24"/>
                    </a:cubicBezTo>
                    <a:cubicBezTo>
                      <a:pt x="3244" y="25"/>
                      <a:pt x="3240" y="19"/>
                      <a:pt x="3237" y="15"/>
                    </a:cubicBezTo>
                    <a:cubicBezTo>
                      <a:pt x="3236" y="13"/>
                      <a:pt x="3235" y="13"/>
                      <a:pt x="3234" y="12"/>
                    </a:cubicBezTo>
                    <a:cubicBezTo>
                      <a:pt x="3231" y="10"/>
                      <a:pt x="3227" y="11"/>
                      <a:pt x="3225" y="12"/>
                    </a:cubicBezTo>
                    <a:cubicBezTo>
                      <a:pt x="3224" y="13"/>
                      <a:pt x="3220" y="13"/>
                      <a:pt x="3218" y="11"/>
                    </a:cubicBezTo>
                    <a:cubicBezTo>
                      <a:pt x="3216" y="9"/>
                      <a:pt x="3210" y="8"/>
                      <a:pt x="3206" y="4"/>
                    </a:cubicBezTo>
                    <a:cubicBezTo>
                      <a:pt x="3202" y="0"/>
                      <a:pt x="3194" y="2"/>
                      <a:pt x="3193" y="4"/>
                    </a:cubicBezTo>
                    <a:cubicBezTo>
                      <a:pt x="3192" y="6"/>
                      <a:pt x="3191" y="5"/>
                      <a:pt x="3189" y="4"/>
                    </a:cubicBezTo>
                    <a:cubicBezTo>
                      <a:pt x="3188" y="3"/>
                      <a:pt x="3188" y="4"/>
                      <a:pt x="3187" y="5"/>
                    </a:cubicBezTo>
                    <a:cubicBezTo>
                      <a:pt x="3186" y="6"/>
                      <a:pt x="3185" y="7"/>
                      <a:pt x="3180" y="5"/>
                    </a:cubicBezTo>
                    <a:cubicBezTo>
                      <a:pt x="3174" y="3"/>
                      <a:pt x="3174" y="3"/>
                      <a:pt x="3173" y="5"/>
                    </a:cubicBezTo>
                    <a:cubicBezTo>
                      <a:pt x="3172" y="7"/>
                      <a:pt x="3170" y="8"/>
                      <a:pt x="3167" y="10"/>
                    </a:cubicBezTo>
                    <a:cubicBezTo>
                      <a:pt x="3163" y="13"/>
                      <a:pt x="3159" y="9"/>
                      <a:pt x="3157" y="12"/>
                    </a:cubicBezTo>
                    <a:cubicBezTo>
                      <a:pt x="3155" y="15"/>
                      <a:pt x="3150" y="16"/>
                      <a:pt x="3147" y="16"/>
                    </a:cubicBezTo>
                    <a:cubicBezTo>
                      <a:pt x="3144" y="17"/>
                      <a:pt x="3142" y="17"/>
                      <a:pt x="3138" y="17"/>
                    </a:cubicBezTo>
                    <a:cubicBezTo>
                      <a:pt x="3134" y="18"/>
                      <a:pt x="3131" y="18"/>
                      <a:pt x="3124" y="16"/>
                    </a:cubicBezTo>
                    <a:cubicBezTo>
                      <a:pt x="3117" y="14"/>
                      <a:pt x="3113" y="18"/>
                      <a:pt x="3111" y="20"/>
                    </a:cubicBezTo>
                    <a:cubicBezTo>
                      <a:pt x="3110" y="23"/>
                      <a:pt x="3110" y="24"/>
                      <a:pt x="3102" y="24"/>
                    </a:cubicBezTo>
                    <a:cubicBezTo>
                      <a:pt x="3095" y="25"/>
                      <a:pt x="3096" y="27"/>
                      <a:pt x="3090" y="29"/>
                    </a:cubicBezTo>
                    <a:cubicBezTo>
                      <a:pt x="3085" y="31"/>
                      <a:pt x="3077" y="35"/>
                      <a:pt x="3072" y="38"/>
                    </a:cubicBezTo>
                    <a:cubicBezTo>
                      <a:pt x="3067" y="40"/>
                      <a:pt x="3058" y="41"/>
                      <a:pt x="3048" y="41"/>
                    </a:cubicBezTo>
                    <a:cubicBezTo>
                      <a:pt x="3038" y="42"/>
                      <a:pt x="3039" y="44"/>
                      <a:pt x="3039" y="48"/>
                    </a:cubicBezTo>
                    <a:cubicBezTo>
                      <a:pt x="3038" y="52"/>
                      <a:pt x="3037" y="51"/>
                      <a:pt x="3033" y="57"/>
                    </a:cubicBezTo>
                    <a:cubicBezTo>
                      <a:pt x="3030" y="62"/>
                      <a:pt x="3022" y="68"/>
                      <a:pt x="3019" y="74"/>
                    </a:cubicBezTo>
                    <a:cubicBezTo>
                      <a:pt x="3016" y="80"/>
                      <a:pt x="3012" y="82"/>
                      <a:pt x="3008" y="85"/>
                    </a:cubicBezTo>
                    <a:cubicBezTo>
                      <a:pt x="3005" y="88"/>
                      <a:pt x="3004" y="89"/>
                      <a:pt x="3007" y="92"/>
                    </a:cubicBezTo>
                    <a:cubicBezTo>
                      <a:pt x="3009" y="94"/>
                      <a:pt x="3008" y="94"/>
                      <a:pt x="3006" y="98"/>
                    </a:cubicBezTo>
                    <a:cubicBezTo>
                      <a:pt x="3005" y="102"/>
                      <a:pt x="3005" y="101"/>
                      <a:pt x="3006" y="104"/>
                    </a:cubicBezTo>
                    <a:cubicBezTo>
                      <a:pt x="3007" y="107"/>
                      <a:pt x="3013" y="107"/>
                      <a:pt x="3020" y="102"/>
                    </a:cubicBezTo>
                    <a:cubicBezTo>
                      <a:pt x="3027" y="97"/>
                      <a:pt x="3037" y="102"/>
                      <a:pt x="3040" y="103"/>
                    </a:cubicBezTo>
                    <a:cubicBezTo>
                      <a:pt x="3043" y="105"/>
                      <a:pt x="3044" y="107"/>
                      <a:pt x="3044" y="108"/>
                    </a:cubicBezTo>
                    <a:cubicBezTo>
                      <a:pt x="3044" y="110"/>
                      <a:pt x="3044" y="112"/>
                      <a:pt x="3042" y="119"/>
                    </a:cubicBezTo>
                    <a:cubicBezTo>
                      <a:pt x="3040" y="126"/>
                      <a:pt x="3042" y="127"/>
                      <a:pt x="3046" y="129"/>
                    </a:cubicBezTo>
                    <a:cubicBezTo>
                      <a:pt x="3051" y="132"/>
                      <a:pt x="3049" y="142"/>
                      <a:pt x="3050" y="146"/>
                    </a:cubicBezTo>
                    <a:cubicBezTo>
                      <a:pt x="3050" y="150"/>
                      <a:pt x="3050" y="151"/>
                      <a:pt x="3049" y="154"/>
                    </a:cubicBezTo>
                    <a:cubicBezTo>
                      <a:pt x="3047" y="156"/>
                      <a:pt x="3034" y="166"/>
                      <a:pt x="3032" y="169"/>
                    </a:cubicBezTo>
                    <a:cubicBezTo>
                      <a:pt x="3030" y="171"/>
                      <a:pt x="3023" y="179"/>
                      <a:pt x="3021" y="181"/>
                    </a:cubicBezTo>
                    <a:cubicBezTo>
                      <a:pt x="3019" y="183"/>
                      <a:pt x="3017" y="184"/>
                      <a:pt x="3016" y="187"/>
                    </a:cubicBezTo>
                    <a:cubicBezTo>
                      <a:pt x="3016" y="189"/>
                      <a:pt x="3016" y="190"/>
                      <a:pt x="3016" y="194"/>
                    </a:cubicBezTo>
                    <a:cubicBezTo>
                      <a:pt x="3015" y="199"/>
                      <a:pt x="3014" y="200"/>
                      <a:pt x="3014" y="202"/>
                    </a:cubicBezTo>
                    <a:cubicBezTo>
                      <a:pt x="3014" y="205"/>
                      <a:pt x="3014" y="207"/>
                      <a:pt x="3012" y="208"/>
                    </a:cubicBezTo>
                    <a:cubicBezTo>
                      <a:pt x="3010" y="209"/>
                      <a:pt x="3011" y="210"/>
                      <a:pt x="3011" y="213"/>
                    </a:cubicBezTo>
                    <a:cubicBezTo>
                      <a:pt x="3011" y="216"/>
                      <a:pt x="3010" y="215"/>
                      <a:pt x="3009" y="217"/>
                    </a:cubicBezTo>
                    <a:cubicBezTo>
                      <a:pt x="3007" y="219"/>
                      <a:pt x="3007" y="220"/>
                      <a:pt x="3007" y="221"/>
                    </a:cubicBezTo>
                    <a:cubicBezTo>
                      <a:pt x="3007" y="223"/>
                      <a:pt x="3007" y="223"/>
                      <a:pt x="3005" y="225"/>
                    </a:cubicBezTo>
                    <a:cubicBezTo>
                      <a:pt x="3003" y="226"/>
                      <a:pt x="3003" y="228"/>
                      <a:pt x="3004" y="233"/>
                    </a:cubicBezTo>
                    <a:cubicBezTo>
                      <a:pt x="3005" y="239"/>
                      <a:pt x="2999" y="245"/>
                      <a:pt x="2995" y="248"/>
                    </a:cubicBezTo>
                    <a:cubicBezTo>
                      <a:pt x="2992" y="252"/>
                      <a:pt x="2991" y="256"/>
                      <a:pt x="2992" y="259"/>
                    </a:cubicBezTo>
                    <a:cubicBezTo>
                      <a:pt x="2992" y="262"/>
                      <a:pt x="2992" y="265"/>
                      <a:pt x="2990" y="269"/>
                    </a:cubicBezTo>
                    <a:cubicBezTo>
                      <a:pt x="2989" y="272"/>
                      <a:pt x="2984" y="278"/>
                      <a:pt x="2982" y="281"/>
                    </a:cubicBezTo>
                    <a:cubicBezTo>
                      <a:pt x="2981" y="284"/>
                      <a:pt x="2980" y="286"/>
                      <a:pt x="2980" y="290"/>
                    </a:cubicBezTo>
                    <a:cubicBezTo>
                      <a:pt x="2981" y="293"/>
                      <a:pt x="2979" y="295"/>
                      <a:pt x="2976" y="297"/>
                    </a:cubicBezTo>
                    <a:cubicBezTo>
                      <a:pt x="2974" y="299"/>
                      <a:pt x="2972" y="298"/>
                      <a:pt x="2973" y="301"/>
                    </a:cubicBezTo>
                    <a:cubicBezTo>
                      <a:pt x="2974" y="305"/>
                      <a:pt x="2978" y="304"/>
                      <a:pt x="2984" y="304"/>
                    </a:cubicBezTo>
                    <a:cubicBezTo>
                      <a:pt x="2990" y="303"/>
                      <a:pt x="2987" y="306"/>
                      <a:pt x="2987" y="307"/>
                    </a:cubicBezTo>
                    <a:cubicBezTo>
                      <a:pt x="2987" y="307"/>
                      <a:pt x="2987" y="307"/>
                      <a:pt x="2987" y="307"/>
                    </a:cubicBezTo>
                    <a:cubicBezTo>
                      <a:pt x="2986" y="310"/>
                      <a:pt x="2986" y="310"/>
                      <a:pt x="2987" y="315"/>
                    </a:cubicBezTo>
                    <a:cubicBezTo>
                      <a:pt x="2988" y="319"/>
                      <a:pt x="2986" y="322"/>
                      <a:pt x="2983" y="325"/>
                    </a:cubicBezTo>
                    <a:cubicBezTo>
                      <a:pt x="2980" y="328"/>
                      <a:pt x="2976" y="330"/>
                      <a:pt x="2974" y="334"/>
                    </a:cubicBezTo>
                    <a:cubicBezTo>
                      <a:pt x="2973" y="338"/>
                      <a:pt x="2971" y="338"/>
                      <a:pt x="2967" y="338"/>
                    </a:cubicBezTo>
                    <a:cubicBezTo>
                      <a:pt x="2963" y="338"/>
                      <a:pt x="2961" y="337"/>
                      <a:pt x="2959" y="339"/>
                    </a:cubicBezTo>
                    <a:cubicBezTo>
                      <a:pt x="2957" y="340"/>
                      <a:pt x="2956" y="340"/>
                      <a:pt x="2948" y="342"/>
                    </a:cubicBezTo>
                    <a:cubicBezTo>
                      <a:pt x="2941" y="344"/>
                      <a:pt x="2942" y="347"/>
                      <a:pt x="2939" y="351"/>
                    </a:cubicBezTo>
                    <a:cubicBezTo>
                      <a:pt x="2936" y="354"/>
                      <a:pt x="2929" y="362"/>
                      <a:pt x="2927" y="367"/>
                    </a:cubicBezTo>
                    <a:cubicBezTo>
                      <a:pt x="2926" y="369"/>
                      <a:pt x="2921" y="371"/>
                      <a:pt x="2915" y="373"/>
                    </a:cubicBezTo>
                    <a:cubicBezTo>
                      <a:pt x="2915" y="373"/>
                      <a:pt x="2907" y="375"/>
                      <a:pt x="2904" y="377"/>
                    </a:cubicBezTo>
                    <a:cubicBezTo>
                      <a:pt x="2901" y="379"/>
                      <a:pt x="2897" y="379"/>
                      <a:pt x="2892" y="374"/>
                    </a:cubicBezTo>
                    <a:cubicBezTo>
                      <a:pt x="2888" y="370"/>
                      <a:pt x="2877" y="373"/>
                      <a:pt x="2873" y="373"/>
                    </a:cubicBezTo>
                    <a:cubicBezTo>
                      <a:pt x="2869" y="373"/>
                      <a:pt x="2858" y="368"/>
                      <a:pt x="2849" y="361"/>
                    </a:cubicBezTo>
                    <a:cubicBezTo>
                      <a:pt x="2839" y="353"/>
                      <a:pt x="2838" y="361"/>
                      <a:pt x="2838" y="361"/>
                    </a:cubicBezTo>
                    <a:cubicBezTo>
                      <a:pt x="2838" y="361"/>
                      <a:pt x="2818" y="414"/>
                      <a:pt x="2816" y="418"/>
                    </a:cubicBezTo>
                    <a:cubicBezTo>
                      <a:pt x="2815" y="422"/>
                      <a:pt x="2809" y="438"/>
                      <a:pt x="2806" y="443"/>
                    </a:cubicBezTo>
                    <a:cubicBezTo>
                      <a:pt x="2804" y="448"/>
                      <a:pt x="2808" y="450"/>
                      <a:pt x="2807" y="454"/>
                    </a:cubicBezTo>
                    <a:cubicBezTo>
                      <a:pt x="2806" y="457"/>
                      <a:pt x="2798" y="468"/>
                      <a:pt x="2796" y="470"/>
                    </a:cubicBezTo>
                    <a:cubicBezTo>
                      <a:pt x="2794" y="472"/>
                      <a:pt x="2793" y="478"/>
                      <a:pt x="2793" y="478"/>
                    </a:cubicBezTo>
                    <a:cubicBezTo>
                      <a:pt x="2793" y="478"/>
                      <a:pt x="2795" y="492"/>
                      <a:pt x="2795" y="495"/>
                    </a:cubicBezTo>
                    <a:cubicBezTo>
                      <a:pt x="2795" y="499"/>
                      <a:pt x="2792" y="501"/>
                      <a:pt x="2787" y="504"/>
                    </a:cubicBezTo>
                    <a:cubicBezTo>
                      <a:pt x="2781" y="508"/>
                      <a:pt x="2781" y="510"/>
                      <a:pt x="2781" y="510"/>
                    </a:cubicBezTo>
                    <a:cubicBezTo>
                      <a:pt x="2781" y="510"/>
                      <a:pt x="2780" y="521"/>
                      <a:pt x="2780" y="527"/>
                    </a:cubicBezTo>
                    <a:cubicBezTo>
                      <a:pt x="2780" y="533"/>
                      <a:pt x="2783" y="534"/>
                      <a:pt x="2783" y="534"/>
                    </a:cubicBezTo>
                    <a:cubicBezTo>
                      <a:pt x="2783" y="534"/>
                      <a:pt x="2793" y="546"/>
                      <a:pt x="2797" y="549"/>
                    </a:cubicBezTo>
                    <a:cubicBezTo>
                      <a:pt x="2800" y="551"/>
                      <a:pt x="2804" y="555"/>
                      <a:pt x="2806" y="553"/>
                    </a:cubicBezTo>
                    <a:cubicBezTo>
                      <a:pt x="2809" y="551"/>
                      <a:pt x="2813" y="543"/>
                      <a:pt x="2816" y="539"/>
                    </a:cubicBezTo>
                    <a:cubicBezTo>
                      <a:pt x="2819" y="534"/>
                      <a:pt x="2824" y="536"/>
                      <a:pt x="2833" y="537"/>
                    </a:cubicBezTo>
                    <a:cubicBezTo>
                      <a:pt x="2842" y="537"/>
                      <a:pt x="2842" y="537"/>
                      <a:pt x="2845" y="534"/>
                    </a:cubicBezTo>
                    <a:cubicBezTo>
                      <a:pt x="2848" y="532"/>
                      <a:pt x="2852" y="532"/>
                      <a:pt x="2852" y="532"/>
                    </a:cubicBezTo>
                    <a:cubicBezTo>
                      <a:pt x="2852" y="532"/>
                      <a:pt x="2858" y="534"/>
                      <a:pt x="2862" y="533"/>
                    </a:cubicBezTo>
                    <a:cubicBezTo>
                      <a:pt x="2867" y="533"/>
                      <a:pt x="2868" y="535"/>
                      <a:pt x="2870" y="537"/>
                    </a:cubicBezTo>
                    <a:cubicBezTo>
                      <a:pt x="2873" y="539"/>
                      <a:pt x="2880" y="542"/>
                      <a:pt x="2883" y="546"/>
                    </a:cubicBezTo>
                    <a:cubicBezTo>
                      <a:pt x="2887" y="550"/>
                      <a:pt x="2891" y="552"/>
                      <a:pt x="2893" y="551"/>
                    </a:cubicBezTo>
                    <a:cubicBezTo>
                      <a:pt x="2895" y="550"/>
                      <a:pt x="2899" y="545"/>
                      <a:pt x="2902" y="540"/>
                    </a:cubicBezTo>
                    <a:cubicBezTo>
                      <a:pt x="2904" y="536"/>
                      <a:pt x="2913" y="523"/>
                      <a:pt x="2916" y="518"/>
                    </a:cubicBezTo>
                    <a:cubicBezTo>
                      <a:pt x="2919" y="514"/>
                      <a:pt x="2921" y="520"/>
                      <a:pt x="2927" y="517"/>
                    </a:cubicBezTo>
                    <a:cubicBezTo>
                      <a:pt x="2931" y="514"/>
                      <a:pt x="2935" y="513"/>
                      <a:pt x="2938" y="515"/>
                    </a:cubicBezTo>
                    <a:cubicBezTo>
                      <a:pt x="2941" y="516"/>
                      <a:pt x="2948" y="516"/>
                      <a:pt x="2951" y="516"/>
                    </a:cubicBezTo>
                    <a:cubicBezTo>
                      <a:pt x="2952" y="516"/>
                      <a:pt x="2953" y="517"/>
                      <a:pt x="2955" y="517"/>
                    </a:cubicBezTo>
                    <a:cubicBezTo>
                      <a:pt x="2960" y="516"/>
                      <a:pt x="2962" y="520"/>
                      <a:pt x="2963" y="523"/>
                    </a:cubicBezTo>
                    <a:cubicBezTo>
                      <a:pt x="2963" y="526"/>
                      <a:pt x="2970" y="534"/>
                      <a:pt x="2972" y="536"/>
                    </a:cubicBezTo>
                    <a:cubicBezTo>
                      <a:pt x="2975" y="538"/>
                      <a:pt x="2990" y="542"/>
                      <a:pt x="2993" y="544"/>
                    </a:cubicBezTo>
                    <a:cubicBezTo>
                      <a:pt x="2996" y="546"/>
                      <a:pt x="2997" y="549"/>
                      <a:pt x="2998" y="551"/>
                    </a:cubicBezTo>
                    <a:cubicBezTo>
                      <a:pt x="2999" y="553"/>
                      <a:pt x="3007" y="558"/>
                      <a:pt x="3008" y="560"/>
                    </a:cubicBezTo>
                    <a:cubicBezTo>
                      <a:pt x="3010" y="563"/>
                      <a:pt x="3011" y="563"/>
                      <a:pt x="3012" y="563"/>
                    </a:cubicBezTo>
                    <a:cubicBezTo>
                      <a:pt x="3015" y="563"/>
                      <a:pt x="3031" y="582"/>
                      <a:pt x="3036" y="587"/>
                    </a:cubicBezTo>
                    <a:cubicBezTo>
                      <a:pt x="3037" y="589"/>
                      <a:pt x="3039" y="592"/>
                      <a:pt x="3039" y="594"/>
                    </a:cubicBezTo>
                    <a:cubicBezTo>
                      <a:pt x="3039" y="597"/>
                      <a:pt x="3043" y="599"/>
                      <a:pt x="3044" y="601"/>
                    </a:cubicBezTo>
                    <a:cubicBezTo>
                      <a:pt x="3044" y="601"/>
                      <a:pt x="3044" y="601"/>
                      <a:pt x="3045" y="601"/>
                    </a:cubicBezTo>
                    <a:cubicBezTo>
                      <a:pt x="3046" y="603"/>
                      <a:pt x="3047" y="605"/>
                      <a:pt x="3048" y="607"/>
                    </a:cubicBezTo>
                    <a:cubicBezTo>
                      <a:pt x="3049" y="609"/>
                      <a:pt x="3049" y="611"/>
                      <a:pt x="3049" y="613"/>
                    </a:cubicBezTo>
                    <a:cubicBezTo>
                      <a:pt x="3049" y="616"/>
                      <a:pt x="3048" y="618"/>
                      <a:pt x="3047" y="620"/>
                    </a:cubicBezTo>
                    <a:cubicBezTo>
                      <a:pt x="3048" y="620"/>
                      <a:pt x="3049" y="620"/>
                      <a:pt x="3050" y="619"/>
                    </a:cubicBezTo>
                    <a:cubicBezTo>
                      <a:pt x="3049" y="621"/>
                      <a:pt x="3048" y="622"/>
                      <a:pt x="3046" y="623"/>
                    </a:cubicBezTo>
                    <a:cubicBezTo>
                      <a:pt x="3046" y="623"/>
                      <a:pt x="3045" y="623"/>
                      <a:pt x="3045" y="624"/>
                    </a:cubicBezTo>
                    <a:cubicBezTo>
                      <a:pt x="3046" y="623"/>
                      <a:pt x="3046" y="621"/>
                      <a:pt x="3047" y="620"/>
                    </a:cubicBezTo>
                    <a:cubicBezTo>
                      <a:pt x="3047" y="620"/>
                      <a:pt x="3047" y="620"/>
                      <a:pt x="3047" y="620"/>
                    </a:cubicBezTo>
                    <a:cubicBezTo>
                      <a:pt x="3044" y="621"/>
                      <a:pt x="3045" y="623"/>
                      <a:pt x="3044" y="625"/>
                    </a:cubicBezTo>
                    <a:cubicBezTo>
                      <a:pt x="3042" y="626"/>
                      <a:pt x="3042" y="628"/>
                      <a:pt x="3041" y="629"/>
                    </a:cubicBezTo>
                    <a:cubicBezTo>
                      <a:pt x="3041" y="629"/>
                      <a:pt x="3041" y="630"/>
                      <a:pt x="3040" y="630"/>
                    </a:cubicBezTo>
                    <a:cubicBezTo>
                      <a:pt x="3037" y="632"/>
                      <a:pt x="3036" y="634"/>
                      <a:pt x="3029" y="633"/>
                    </a:cubicBezTo>
                    <a:cubicBezTo>
                      <a:pt x="3022" y="632"/>
                      <a:pt x="3018" y="633"/>
                      <a:pt x="3016" y="634"/>
                    </a:cubicBezTo>
                    <a:cubicBezTo>
                      <a:pt x="3014" y="635"/>
                      <a:pt x="3008" y="634"/>
                      <a:pt x="3006" y="634"/>
                    </a:cubicBezTo>
                    <a:cubicBezTo>
                      <a:pt x="3005" y="634"/>
                      <a:pt x="3001" y="632"/>
                      <a:pt x="3000" y="630"/>
                    </a:cubicBezTo>
                    <a:cubicBezTo>
                      <a:pt x="3000" y="628"/>
                      <a:pt x="2997" y="627"/>
                      <a:pt x="2995" y="627"/>
                    </a:cubicBezTo>
                    <a:cubicBezTo>
                      <a:pt x="2993" y="628"/>
                      <a:pt x="2993" y="627"/>
                      <a:pt x="2990" y="625"/>
                    </a:cubicBezTo>
                    <a:cubicBezTo>
                      <a:pt x="2987" y="622"/>
                      <a:pt x="2985" y="626"/>
                      <a:pt x="2984" y="629"/>
                    </a:cubicBezTo>
                    <a:cubicBezTo>
                      <a:pt x="2982" y="632"/>
                      <a:pt x="2981" y="631"/>
                      <a:pt x="2979" y="630"/>
                    </a:cubicBezTo>
                    <a:cubicBezTo>
                      <a:pt x="2977" y="630"/>
                      <a:pt x="2973" y="630"/>
                      <a:pt x="2971" y="631"/>
                    </a:cubicBezTo>
                    <a:cubicBezTo>
                      <a:pt x="2968" y="632"/>
                      <a:pt x="2967" y="631"/>
                      <a:pt x="2963" y="630"/>
                    </a:cubicBezTo>
                    <a:cubicBezTo>
                      <a:pt x="2959" y="628"/>
                      <a:pt x="2957" y="629"/>
                      <a:pt x="2955" y="631"/>
                    </a:cubicBezTo>
                    <a:cubicBezTo>
                      <a:pt x="2953" y="633"/>
                      <a:pt x="2950" y="631"/>
                      <a:pt x="2948" y="633"/>
                    </a:cubicBezTo>
                    <a:cubicBezTo>
                      <a:pt x="2946" y="635"/>
                      <a:pt x="2944" y="636"/>
                      <a:pt x="2942" y="637"/>
                    </a:cubicBezTo>
                    <a:cubicBezTo>
                      <a:pt x="2939" y="638"/>
                      <a:pt x="2934" y="641"/>
                      <a:pt x="2931" y="646"/>
                    </a:cubicBezTo>
                    <a:cubicBezTo>
                      <a:pt x="2927" y="650"/>
                      <a:pt x="2924" y="651"/>
                      <a:pt x="2922" y="650"/>
                    </a:cubicBezTo>
                    <a:cubicBezTo>
                      <a:pt x="2919" y="649"/>
                      <a:pt x="2917" y="646"/>
                      <a:pt x="2912" y="644"/>
                    </a:cubicBezTo>
                    <a:cubicBezTo>
                      <a:pt x="2906" y="642"/>
                      <a:pt x="2904" y="648"/>
                      <a:pt x="2903" y="651"/>
                    </a:cubicBezTo>
                    <a:cubicBezTo>
                      <a:pt x="2902" y="655"/>
                      <a:pt x="2902" y="656"/>
                      <a:pt x="2902" y="661"/>
                    </a:cubicBezTo>
                    <a:cubicBezTo>
                      <a:pt x="2902" y="666"/>
                      <a:pt x="2899" y="665"/>
                      <a:pt x="2895" y="667"/>
                    </a:cubicBezTo>
                    <a:cubicBezTo>
                      <a:pt x="2892" y="669"/>
                      <a:pt x="2882" y="667"/>
                      <a:pt x="2880" y="667"/>
                    </a:cubicBezTo>
                    <a:cubicBezTo>
                      <a:pt x="2878" y="667"/>
                      <a:pt x="2874" y="665"/>
                      <a:pt x="2872" y="666"/>
                    </a:cubicBezTo>
                    <a:cubicBezTo>
                      <a:pt x="2870" y="667"/>
                      <a:pt x="2868" y="668"/>
                      <a:pt x="2862" y="671"/>
                    </a:cubicBezTo>
                    <a:cubicBezTo>
                      <a:pt x="2855" y="673"/>
                      <a:pt x="2853" y="675"/>
                      <a:pt x="2851" y="679"/>
                    </a:cubicBezTo>
                    <a:cubicBezTo>
                      <a:pt x="2849" y="684"/>
                      <a:pt x="2842" y="697"/>
                      <a:pt x="2838" y="702"/>
                    </a:cubicBezTo>
                    <a:cubicBezTo>
                      <a:pt x="2835" y="706"/>
                      <a:pt x="2835" y="709"/>
                      <a:pt x="2835" y="712"/>
                    </a:cubicBezTo>
                    <a:cubicBezTo>
                      <a:pt x="2836" y="716"/>
                      <a:pt x="2837" y="720"/>
                      <a:pt x="2836" y="724"/>
                    </a:cubicBezTo>
                    <a:cubicBezTo>
                      <a:pt x="2835" y="728"/>
                      <a:pt x="2831" y="731"/>
                      <a:pt x="2824" y="732"/>
                    </a:cubicBezTo>
                    <a:cubicBezTo>
                      <a:pt x="2817" y="733"/>
                      <a:pt x="2820" y="734"/>
                      <a:pt x="2814" y="741"/>
                    </a:cubicBezTo>
                    <a:cubicBezTo>
                      <a:pt x="2809" y="747"/>
                      <a:pt x="2799" y="753"/>
                      <a:pt x="2797" y="754"/>
                    </a:cubicBezTo>
                    <a:cubicBezTo>
                      <a:pt x="2794" y="756"/>
                      <a:pt x="2790" y="757"/>
                      <a:pt x="2787" y="759"/>
                    </a:cubicBezTo>
                    <a:cubicBezTo>
                      <a:pt x="2783" y="761"/>
                      <a:pt x="2776" y="761"/>
                      <a:pt x="2772" y="761"/>
                    </a:cubicBezTo>
                    <a:cubicBezTo>
                      <a:pt x="2768" y="761"/>
                      <a:pt x="2763" y="761"/>
                      <a:pt x="2762" y="762"/>
                    </a:cubicBezTo>
                    <a:cubicBezTo>
                      <a:pt x="2760" y="763"/>
                      <a:pt x="2758" y="762"/>
                      <a:pt x="2753" y="761"/>
                    </a:cubicBezTo>
                    <a:cubicBezTo>
                      <a:pt x="2749" y="760"/>
                      <a:pt x="2743" y="757"/>
                      <a:pt x="2739" y="758"/>
                    </a:cubicBezTo>
                    <a:cubicBezTo>
                      <a:pt x="2735" y="760"/>
                      <a:pt x="2731" y="764"/>
                      <a:pt x="2731" y="770"/>
                    </a:cubicBezTo>
                    <a:cubicBezTo>
                      <a:pt x="2730" y="775"/>
                      <a:pt x="2728" y="780"/>
                      <a:pt x="2726" y="782"/>
                    </a:cubicBezTo>
                    <a:cubicBezTo>
                      <a:pt x="2724" y="783"/>
                      <a:pt x="2712" y="795"/>
                      <a:pt x="2709" y="800"/>
                    </a:cubicBezTo>
                    <a:cubicBezTo>
                      <a:pt x="2706" y="804"/>
                      <a:pt x="2699" y="805"/>
                      <a:pt x="2696" y="806"/>
                    </a:cubicBezTo>
                    <a:cubicBezTo>
                      <a:pt x="2693" y="807"/>
                      <a:pt x="2686" y="813"/>
                      <a:pt x="2683" y="818"/>
                    </a:cubicBezTo>
                    <a:cubicBezTo>
                      <a:pt x="2681" y="823"/>
                      <a:pt x="2674" y="822"/>
                      <a:pt x="2671" y="821"/>
                    </a:cubicBezTo>
                    <a:cubicBezTo>
                      <a:pt x="2668" y="820"/>
                      <a:pt x="2668" y="819"/>
                      <a:pt x="2661" y="818"/>
                    </a:cubicBezTo>
                    <a:cubicBezTo>
                      <a:pt x="2654" y="818"/>
                      <a:pt x="2649" y="819"/>
                      <a:pt x="2641" y="819"/>
                    </a:cubicBezTo>
                    <a:cubicBezTo>
                      <a:pt x="2632" y="818"/>
                      <a:pt x="2624" y="816"/>
                      <a:pt x="2620" y="815"/>
                    </a:cubicBezTo>
                    <a:cubicBezTo>
                      <a:pt x="2616" y="813"/>
                      <a:pt x="2602" y="801"/>
                      <a:pt x="2598" y="799"/>
                    </a:cubicBezTo>
                    <a:cubicBezTo>
                      <a:pt x="2594" y="796"/>
                      <a:pt x="2590" y="798"/>
                      <a:pt x="2583" y="798"/>
                    </a:cubicBezTo>
                    <a:cubicBezTo>
                      <a:pt x="2576" y="798"/>
                      <a:pt x="2571" y="797"/>
                      <a:pt x="2569" y="797"/>
                    </a:cubicBezTo>
                    <a:cubicBezTo>
                      <a:pt x="2567" y="798"/>
                      <a:pt x="2560" y="804"/>
                      <a:pt x="2556" y="808"/>
                    </a:cubicBezTo>
                    <a:cubicBezTo>
                      <a:pt x="2551" y="812"/>
                      <a:pt x="2551" y="817"/>
                      <a:pt x="2549" y="826"/>
                    </a:cubicBezTo>
                    <a:cubicBezTo>
                      <a:pt x="2547" y="834"/>
                      <a:pt x="2546" y="840"/>
                      <a:pt x="2546" y="843"/>
                    </a:cubicBezTo>
                    <a:cubicBezTo>
                      <a:pt x="2545" y="847"/>
                      <a:pt x="2542" y="855"/>
                      <a:pt x="2539" y="859"/>
                    </a:cubicBezTo>
                    <a:cubicBezTo>
                      <a:pt x="2537" y="862"/>
                      <a:pt x="2541" y="866"/>
                      <a:pt x="2543" y="869"/>
                    </a:cubicBezTo>
                    <a:cubicBezTo>
                      <a:pt x="2545" y="872"/>
                      <a:pt x="2545" y="873"/>
                      <a:pt x="2545" y="877"/>
                    </a:cubicBezTo>
                    <a:cubicBezTo>
                      <a:pt x="2545" y="882"/>
                      <a:pt x="2548" y="880"/>
                      <a:pt x="2548" y="883"/>
                    </a:cubicBezTo>
                    <a:cubicBezTo>
                      <a:pt x="2549" y="886"/>
                      <a:pt x="2551" y="889"/>
                      <a:pt x="2555" y="892"/>
                    </a:cubicBezTo>
                    <a:cubicBezTo>
                      <a:pt x="2559" y="894"/>
                      <a:pt x="2563" y="898"/>
                      <a:pt x="2567" y="902"/>
                    </a:cubicBezTo>
                    <a:cubicBezTo>
                      <a:pt x="2570" y="906"/>
                      <a:pt x="2572" y="908"/>
                      <a:pt x="2572" y="914"/>
                    </a:cubicBezTo>
                    <a:cubicBezTo>
                      <a:pt x="2572" y="920"/>
                      <a:pt x="2570" y="920"/>
                      <a:pt x="2568" y="922"/>
                    </a:cubicBezTo>
                    <a:cubicBezTo>
                      <a:pt x="2566" y="923"/>
                      <a:pt x="2565" y="923"/>
                      <a:pt x="2563" y="926"/>
                    </a:cubicBezTo>
                    <a:cubicBezTo>
                      <a:pt x="2560" y="930"/>
                      <a:pt x="2559" y="929"/>
                      <a:pt x="2555" y="936"/>
                    </a:cubicBezTo>
                    <a:cubicBezTo>
                      <a:pt x="2552" y="943"/>
                      <a:pt x="2546" y="939"/>
                      <a:pt x="2542" y="940"/>
                    </a:cubicBezTo>
                    <a:cubicBezTo>
                      <a:pt x="2538" y="940"/>
                      <a:pt x="2538" y="942"/>
                      <a:pt x="2534" y="944"/>
                    </a:cubicBezTo>
                    <a:cubicBezTo>
                      <a:pt x="2531" y="947"/>
                      <a:pt x="2526" y="950"/>
                      <a:pt x="2520" y="951"/>
                    </a:cubicBezTo>
                    <a:cubicBezTo>
                      <a:pt x="2513" y="952"/>
                      <a:pt x="2509" y="958"/>
                      <a:pt x="2507" y="961"/>
                    </a:cubicBezTo>
                    <a:cubicBezTo>
                      <a:pt x="2505" y="965"/>
                      <a:pt x="2498" y="968"/>
                      <a:pt x="2494" y="979"/>
                    </a:cubicBezTo>
                    <a:cubicBezTo>
                      <a:pt x="2490" y="990"/>
                      <a:pt x="2479" y="1001"/>
                      <a:pt x="2476" y="1003"/>
                    </a:cubicBezTo>
                    <a:cubicBezTo>
                      <a:pt x="2474" y="1006"/>
                      <a:pt x="2472" y="1008"/>
                      <a:pt x="2470" y="1009"/>
                    </a:cubicBezTo>
                    <a:cubicBezTo>
                      <a:pt x="2467" y="1010"/>
                      <a:pt x="2467" y="1010"/>
                      <a:pt x="2463" y="1014"/>
                    </a:cubicBezTo>
                    <a:cubicBezTo>
                      <a:pt x="2459" y="1018"/>
                      <a:pt x="2451" y="1019"/>
                      <a:pt x="2441" y="1019"/>
                    </a:cubicBezTo>
                    <a:cubicBezTo>
                      <a:pt x="2431" y="1019"/>
                      <a:pt x="2433" y="1022"/>
                      <a:pt x="2426" y="1030"/>
                    </a:cubicBezTo>
                    <a:cubicBezTo>
                      <a:pt x="2419" y="1038"/>
                      <a:pt x="2412" y="1037"/>
                      <a:pt x="2409" y="1039"/>
                    </a:cubicBezTo>
                    <a:cubicBezTo>
                      <a:pt x="2406" y="1040"/>
                      <a:pt x="2398" y="1039"/>
                      <a:pt x="2393" y="1039"/>
                    </a:cubicBezTo>
                    <a:cubicBezTo>
                      <a:pt x="2389" y="1039"/>
                      <a:pt x="2384" y="1036"/>
                      <a:pt x="2381" y="1039"/>
                    </a:cubicBezTo>
                    <a:cubicBezTo>
                      <a:pt x="2378" y="1041"/>
                      <a:pt x="2373" y="1042"/>
                      <a:pt x="2370" y="1041"/>
                    </a:cubicBezTo>
                    <a:cubicBezTo>
                      <a:pt x="2368" y="1040"/>
                      <a:pt x="2360" y="1038"/>
                      <a:pt x="2357" y="1038"/>
                    </a:cubicBezTo>
                    <a:cubicBezTo>
                      <a:pt x="2354" y="1038"/>
                      <a:pt x="2338" y="1037"/>
                      <a:pt x="2334" y="1037"/>
                    </a:cubicBezTo>
                    <a:cubicBezTo>
                      <a:pt x="2331" y="1036"/>
                      <a:pt x="2324" y="1037"/>
                      <a:pt x="2320" y="1041"/>
                    </a:cubicBezTo>
                    <a:cubicBezTo>
                      <a:pt x="2316" y="1045"/>
                      <a:pt x="2308" y="1042"/>
                      <a:pt x="2304" y="1044"/>
                    </a:cubicBezTo>
                    <a:cubicBezTo>
                      <a:pt x="2300" y="1045"/>
                      <a:pt x="2289" y="1043"/>
                      <a:pt x="2287" y="1041"/>
                    </a:cubicBezTo>
                    <a:cubicBezTo>
                      <a:pt x="2285" y="1039"/>
                      <a:pt x="2280" y="1038"/>
                      <a:pt x="2277" y="1039"/>
                    </a:cubicBezTo>
                    <a:cubicBezTo>
                      <a:pt x="2274" y="1039"/>
                      <a:pt x="2270" y="1043"/>
                      <a:pt x="2267" y="1046"/>
                    </a:cubicBezTo>
                    <a:cubicBezTo>
                      <a:pt x="2265" y="1050"/>
                      <a:pt x="2257" y="1049"/>
                      <a:pt x="2252" y="1049"/>
                    </a:cubicBezTo>
                    <a:cubicBezTo>
                      <a:pt x="2246" y="1050"/>
                      <a:pt x="2222" y="1058"/>
                      <a:pt x="2222" y="1058"/>
                    </a:cubicBezTo>
                    <a:cubicBezTo>
                      <a:pt x="2222" y="1058"/>
                      <a:pt x="2179" y="1076"/>
                      <a:pt x="2170" y="1080"/>
                    </a:cubicBezTo>
                    <a:cubicBezTo>
                      <a:pt x="2161" y="1085"/>
                      <a:pt x="2137" y="1097"/>
                      <a:pt x="2130" y="1101"/>
                    </a:cubicBezTo>
                    <a:cubicBezTo>
                      <a:pt x="2123" y="1105"/>
                      <a:pt x="2119" y="1106"/>
                      <a:pt x="2117" y="1106"/>
                    </a:cubicBezTo>
                    <a:cubicBezTo>
                      <a:pt x="2115" y="1105"/>
                      <a:pt x="2090" y="1106"/>
                      <a:pt x="2090" y="1106"/>
                    </a:cubicBezTo>
                    <a:cubicBezTo>
                      <a:pt x="2090" y="1088"/>
                      <a:pt x="2090" y="1088"/>
                      <a:pt x="2090" y="1088"/>
                    </a:cubicBezTo>
                    <a:cubicBezTo>
                      <a:pt x="2090" y="1088"/>
                      <a:pt x="2069" y="1090"/>
                      <a:pt x="2063" y="1090"/>
                    </a:cubicBezTo>
                    <a:cubicBezTo>
                      <a:pt x="2057" y="1090"/>
                      <a:pt x="2046" y="1092"/>
                      <a:pt x="2034" y="1089"/>
                    </a:cubicBezTo>
                    <a:cubicBezTo>
                      <a:pt x="2023" y="1087"/>
                      <a:pt x="1989" y="1062"/>
                      <a:pt x="1979" y="1057"/>
                    </a:cubicBezTo>
                    <a:cubicBezTo>
                      <a:pt x="1970" y="1052"/>
                      <a:pt x="1959" y="1051"/>
                      <a:pt x="1945" y="1050"/>
                    </a:cubicBezTo>
                    <a:cubicBezTo>
                      <a:pt x="1931" y="1049"/>
                      <a:pt x="1927" y="1036"/>
                      <a:pt x="1924" y="1026"/>
                    </a:cubicBezTo>
                    <a:cubicBezTo>
                      <a:pt x="1922" y="1016"/>
                      <a:pt x="1912" y="1016"/>
                      <a:pt x="1912" y="1016"/>
                    </a:cubicBezTo>
                    <a:cubicBezTo>
                      <a:pt x="1912" y="1016"/>
                      <a:pt x="1878" y="1006"/>
                      <a:pt x="1872" y="1003"/>
                    </a:cubicBezTo>
                    <a:cubicBezTo>
                      <a:pt x="1866" y="1001"/>
                      <a:pt x="1856" y="996"/>
                      <a:pt x="1852" y="996"/>
                    </a:cubicBezTo>
                    <a:cubicBezTo>
                      <a:pt x="1848" y="996"/>
                      <a:pt x="1836" y="994"/>
                      <a:pt x="1831" y="993"/>
                    </a:cubicBezTo>
                    <a:cubicBezTo>
                      <a:pt x="1826" y="992"/>
                      <a:pt x="1820" y="993"/>
                      <a:pt x="1817" y="996"/>
                    </a:cubicBezTo>
                    <a:cubicBezTo>
                      <a:pt x="1815" y="998"/>
                      <a:pt x="1814" y="996"/>
                      <a:pt x="1811" y="996"/>
                    </a:cubicBezTo>
                    <a:cubicBezTo>
                      <a:pt x="1808" y="996"/>
                      <a:pt x="1803" y="994"/>
                      <a:pt x="1798" y="994"/>
                    </a:cubicBezTo>
                    <a:cubicBezTo>
                      <a:pt x="1792" y="995"/>
                      <a:pt x="1760" y="996"/>
                      <a:pt x="1755" y="995"/>
                    </a:cubicBezTo>
                    <a:cubicBezTo>
                      <a:pt x="1750" y="995"/>
                      <a:pt x="1743" y="993"/>
                      <a:pt x="1737" y="992"/>
                    </a:cubicBezTo>
                    <a:cubicBezTo>
                      <a:pt x="1732" y="990"/>
                      <a:pt x="1713" y="987"/>
                      <a:pt x="1705" y="985"/>
                    </a:cubicBezTo>
                    <a:cubicBezTo>
                      <a:pt x="1696" y="983"/>
                      <a:pt x="1636" y="965"/>
                      <a:pt x="1629" y="962"/>
                    </a:cubicBezTo>
                    <a:cubicBezTo>
                      <a:pt x="1622" y="959"/>
                      <a:pt x="1623" y="961"/>
                      <a:pt x="1615" y="961"/>
                    </a:cubicBezTo>
                    <a:cubicBezTo>
                      <a:pt x="1607" y="961"/>
                      <a:pt x="1585" y="957"/>
                      <a:pt x="1579" y="958"/>
                    </a:cubicBezTo>
                    <a:cubicBezTo>
                      <a:pt x="1573" y="959"/>
                      <a:pt x="1564" y="953"/>
                      <a:pt x="1564" y="948"/>
                    </a:cubicBezTo>
                    <a:cubicBezTo>
                      <a:pt x="1564" y="943"/>
                      <a:pt x="1562" y="938"/>
                      <a:pt x="1561" y="934"/>
                    </a:cubicBezTo>
                    <a:cubicBezTo>
                      <a:pt x="1559" y="930"/>
                      <a:pt x="1545" y="911"/>
                      <a:pt x="1543" y="909"/>
                    </a:cubicBezTo>
                    <a:cubicBezTo>
                      <a:pt x="1540" y="907"/>
                      <a:pt x="1541" y="898"/>
                      <a:pt x="1541" y="893"/>
                    </a:cubicBezTo>
                    <a:cubicBezTo>
                      <a:pt x="1541" y="888"/>
                      <a:pt x="1538" y="878"/>
                      <a:pt x="1536" y="874"/>
                    </a:cubicBezTo>
                    <a:cubicBezTo>
                      <a:pt x="1534" y="870"/>
                      <a:pt x="1533" y="851"/>
                      <a:pt x="1531" y="844"/>
                    </a:cubicBezTo>
                    <a:cubicBezTo>
                      <a:pt x="1530" y="837"/>
                      <a:pt x="1529" y="836"/>
                      <a:pt x="1526" y="836"/>
                    </a:cubicBezTo>
                    <a:cubicBezTo>
                      <a:pt x="1524" y="835"/>
                      <a:pt x="1520" y="835"/>
                      <a:pt x="1517" y="833"/>
                    </a:cubicBezTo>
                    <a:cubicBezTo>
                      <a:pt x="1515" y="831"/>
                      <a:pt x="1517" y="828"/>
                      <a:pt x="1518" y="823"/>
                    </a:cubicBezTo>
                    <a:cubicBezTo>
                      <a:pt x="1520" y="818"/>
                      <a:pt x="1521" y="813"/>
                      <a:pt x="1523" y="812"/>
                    </a:cubicBezTo>
                    <a:cubicBezTo>
                      <a:pt x="1525" y="810"/>
                      <a:pt x="1521" y="808"/>
                      <a:pt x="1521" y="808"/>
                    </a:cubicBezTo>
                    <a:cubicBezTo>
                      <a:pt x="1521" y="808"/>
                      <a:pt x="1507" y="808"/>
                      <a:pt x="1502" y="808"/>
                    </a:cubicBezTo>
                    <a:cubicBezTo>
                      <a:pt x="1497" y="808"/>
                      <a:pt x="1497" y="808"/>
                      <a:pt x="1493" y="805"/>
                    </a:cubicBezTo>
                    <a:cubicBezTo>
                      <a:pt x="1489" y="803"/>
                      <a:pt x="1479" y="792"/>
                      <a:pt x="1476" y="788"/>
                    </a:cubicBezTo>
                    <a:cubicBezTo>
                      <a:pt x="1473" y="784"/>
                      <a:pt x="1463" y="780"/>
                      <a:pt x="1462" y="777"/>
                    </a:cubicBezTo>
                    <a:cubicBezTo>
                      <a:pt x="1461" y="774"/>
                      <a:pt x="1453" y="763"/>
                      <a:pt x="1451" y="760"/>
                    </a:cubicBezTo>
                    <a:cubicBezTo>
                      <a:pt x="1448" y="757"/>
                      <a:pt x="1433" y="747"/>
                      <a:pt x="1430" y="744"/>
                    </a:cubicBezTo>
                    <a:cubicBezTo>
                      <a:pt x="1428" y="741"/>
                      <a:pt x="1414" y="730"/>
                      <a:pt x="1413" y="728"/>
                    </a:cubicBezTo>
                    <a:cubicBezTo>
                      <a:pt x="1412" y="726"/>
                      <a:pt x="1405" y="724"/>
                      <a:pt x="1402" y="724"/>
                    </a:cubicBezTo>
                    <a:cubicBezTo>
                      <a:pt x="1400" y="724"/>
                      <a:pt x="1397" y="724"/>
                      <a:pt x="1396" y="722"/>
                    </a:cubicBezTo>
                    <a:cubicBezTo>
                      <a:pt x="1395" y="719"/>
                      <a:pt x="1388" y="718"/>
                      <a:pt x="1385" y="718"/>
                    </a:cubicBezTo>
                    <a:cubicBezTo>
                      <a:pt x="1382" y="718"/>
                      <a:pt x="1376" y="716"/>
                      <a:pt x="1374" y="714"/>
                    </a:cubicBezTo>
                    <a:cubicBezTo>
                      <a:pt x="1372" y="713"/>
                      <a:pt x="1364" y="710"/>
                      <a:pt x="1362" y="712"/>
                    </a:cubicBezTo>
                    <a:cubicBezTo>
                      <a:pt x="1359" y="714"/>
                      <a:pt x="1354" y="713"/>
                      <a:pt x="1351" y="712"/>
                    </a:cubicBezTo>
                    <a:cubicBezTo>
                      <a:pt x="1348" y="712"/>
                      <a:pt x="1345" y="710"/>
                      <a:pt x="1340" y="711"/>
                    </a:cubicBezTo>
                    <a:cubicBezTo>
                      <a:pt x="1336" y="711"/>
                      <a:pt x="1334" y="709"/>
                      <a:pt x="1329" y="706"/>
                    </a:cubicBezTo>
                    <a:cubicBezTo>
                      <a:pt x="1324" y="703"/>
                      <a:pt x="1310" y="702"/>
                      <a:pt x="1306" y="703"/>
                    </a:cubicBezTo>
                    <a:cubicBezTo>
                      <a:pt x="1301" y="703"/>
                      <a:pt x="1295" y="700"/>
                      <a:pt x="1294" y="696"/>
                    </a:cubicBezTo>
                    <a:cubicBezTo>
                      <a:pt x="1293" y="693"/>
                      <a:pt x="1288" y="692"/>
                      <a:pt x="1286" y="691"/>
                    </a:cubicBezTo>
                    <a:cubicBezTo>
                      <a:pt x="1283" y="691"/>
                      <a:pt x="1278" y="690"/>
                      <a:pt x="1275" y="690"/>
                    </a:cubicBezTo>
                    <a:cubicBezTo>
                      <a:pt x="1273" y="689"/>
                      <a:pt x="1270" y="685"/>
                      <a:pt x="1268" y="682"/>
                    </a:cubicBezTo>
                    <a:cubicBezTo>
                      <a:pt x="1266" y="679"/>
                      <a:pt x="1261" y="682"/>
                      <a:pt x="1257" y="683"/>
                    </a:cubicBezTo>
                    <a:cubicBezTo>
                      <a:pt x="1254" y="684"/>
                      <a:pt x="1253" y="679"/>
                      <a:pt x="1253" y="671"/>
                    </a:cubicBezTo>
                    <a:cubicBezTo>
                      <a:pt x="1253" y="663"/>
                      <a:pt x="1249" y="657"/>
                      <a:pt x="1248" y="655"/>
                    </a:cubicBezTo>
                    <a:cubicBezTo>
                      <a:pt x="1247" y="654"/>
                      <a:pt x="1246" y="649"/>
                      <a:pt x="1247" y="647"/>
                    </a:cubicBezTo>
                    <a:cubicBezTo>
                      <a:pt x="1248" y="645"/>
                      <a:pt x="1250" y="640"/>
                      <a:pt x="1254" y="633"/>
                    </a:cubicBezTo>
                    <a:cubicBezTo>
                      <a:pt x="1257" y="626"/>
                      <a:pt x="1265" y="620"/>
                      <a:pt x="1267" y="617"/>
                    </a:cubicBezTo>
                    <a:cubicBezTo>
                      <a:pt x="1270" y="614"/>
                      <a:pt x="1275" y="612"/>
                      <a:pt x="1276" y="609"/>
                    </a:cubicBezTo>
                    <a:cubicBezTo>
                      <a:pt x="1278" y="605"/>
                      <a:pt x="1276" y="593"/>
                      <a:pt x="1276" y="589"/>
                    </a:cubicBezTo>
                    <a:cubicBezTo>
                      <a:pt x="1276" y="585"/>
                      <a:pt x="1276" y="584"/>
                      <a:pt x="1276" y="583"/>
                    </a:cubicBezTo>
                    <a:cubicBezTo>
                      <a:pt x="1277" y="582"/>
                      <a:pt x="1282" y="575"/>
                      <a:pt x="1285" y="571"/>
                    </a:cubicBezTo>
                    <a:cubicBezTo>
                      <a:pt x="1289" y="567"/>
                      <a:pt x="1290" y="562"/>
                      <a:pt x="1288" y="561"/>
                    </a:cubicBezTo>
                    <a:cubicBezTo>
                      <a:pt x="1287" y="559"/>
                      <a:pt x="1288" y="558"/>
                      <a:pt x="1291" y="553"/>
                    </a:cubicBezTo>
                    <a:cubicBezTo>
                      <a:pt x="1293" y="549"/>
                      <a:pt x="1288" y="545"/>
                      <a:pt x="1287" y="543"/>
                    </a:cubicBezTo>
                    <a:cubicBezTo>
                      <a:pt x="1286" y="542"/>
                      <a:pt x="1285" y="540"/>
                      <a:pt x="1286" y="535"/>
                    </a:cubicBezTo>
                    <a:cubicBezTo>
                      <a:pt x="1287" y="530"/>
                      <a:pt x="1284" y="525"/>
                      <a:pt x="1281" y="521"/>
                    </a:cubicBezTo>
                    <a:cubicBezTo>
                      <a:pt x="1278" y="518"/>
                      <a:pt x="1274" y="514"/>
                      <a:pt x="1274" y="510"/>
                    </a:cubicBezTo>
                    <a:cubicBezTo>
                      <a:pt x="1273" y="505"/>
                      <a:pt x="1271" y="502"/>
                      <a:pt x="1269" y="499"/>
                    </a:cubicBezTo>
                    <a:cubicBezTo>
                      <a:pt x="1268" y="496"/>
                      <a:pt x="1269" y="490"/>
                      <a:pt x="1270" y="483"/>
                    </a:cubicBezTo>
                    <a:cubicBezTo>
                      <a:pt x="1271" y="476"/>
                      <a:pt x="1268" y="472"/>
                      <a:pt x="1267" y="470"/>
                    </a:cubicBezTo>
                    <a:cubicBezTo>
                      <a:pt x="1265" y="468"/>
                      <a:pt x="1265" y="464"/>
                      <a:pt x="1266" y="461"/>
                    </a:cubicBezTo>
                    <a:cubicBezTo>
                      <a:pt x="1266" y="457"/>
                      <a:pt x="1262" y="454"/>
                      <a:pt x="1259" y="452"/>
                    </a:cubicBezTo>
                    <a:cubicBezTo>
                      <a:pt x="1256" y="451"/>
                      <a:pt x="1252" y="448"/>
                      <a:pt x="1251" y="447"/>
                    </a:cubicBezTo>
                    <a:cubicBezTo>
                      <a:pt x="1249" y="446"/>
                      <a:pt x="1251" y="440"/>
                      <a:pt x="1251" y="436"/>
                    </a:cubicBezTo>
                    <a:cubicBezTo>
                      <a:pt x="1251" y="432"/>
                      <a:pt x="1244" y="433"/>
                      <a:pt x="1244" y="435"/>
                    </a:cubicBezTo>
                    <a:cubicBezTo>
                      <a:pt x="1243" y="437"/>
                      <a:pt x="1242" y="438"/>
                      <a:pt x="1240" y="438"/>
                    </a:cubicBezTo>
                    <a:cubicBezTo>
                      <a:pt x="1238" y="439"/>
                      <a:pt x="1236" y="437"/>
                      <a:pt x="1234" y="435"/>
                    </a:cubicBezTo>
                    <a:cubicBezTo>
                      <a:pt x="1233" y="434"/>
                      <a:pt x="1230" y="432"/>
                      <a:pt x="1230" y="431"/>
                    </a:cubicBezTo>
                    <a:cubicBezTo>
                      <a:pt x="1230" y="430"/>
                      <a:pt x="1230" y="429"/>
                      <a:pt x="1229" y="428"/>
                    </a:cubicBezTo>
                    <a:cubicBezTo>
                      <a:pt x="1228" y="428"/>
                      <a:pt x="1226" y="422"/>
                      <a:pt x="1226" y="420"/>
                    </a:cubicBezTo>
                    <a:cubicBezTo>
                      <a:pt x="1226" y="417"/>
                      <a:pt x="1222" y="416"/>
                      <a:pt x="1221" y="417"/>
                    </a:cubicBezTo>
                    <a:cubicBezTo>
                      <a:pt x="1219" y="417"/>
                      <a:pt x="1218" y="417"/>
                      <a:pt x="1217" y="416"/>
                    </a:cubicBezTo>
                    <a:cubicBezTo>
                      <a:pt x="1215" y="415"/>
                      <a:pt x="1211" y="414"/>
                      <a:pt x="1210" y="415"/>
                    </a:cubicBezTo>
                    <a:cubicBezTo>
                      <a:pt x="1209" y="415"/>
                      <a:pt x="1208" y="418"/>
                      <a:pt x="1205" y="417"/>
                    </a:cubicBezTo>
                    <a:cubicBezTo>
                      <a:pt x="1201" y="416"/>
                      <a:pt x="1198" y="415"/>
                      <a:pt x="1195" y="414"/>
                    </a:cubicBezTo>
                    <a:cubicBezTo>
                      <a:pt x="1193" y="413"/>
                      <a:pt x="1194" y="410"/>
                      <a:pt x="1193" y="408"/>
                    </a:cubicBezTo>
                    <a:cubicBezTo>
                      <a:pt x="1192" y="406"/>
                      <a:pt x="1184" y="404"/>
                      <a:pt x="1183" y="403"/>
                    </a:cubicBezTo>
                    <a:cubicBezTo>
                      <a:pt x="1182" y="402"/>
                      <a:pt x="1180" y="397"/>
                      <a:pt x="1179" y="395"/>
                    </a:cubicBezTo>
                    <a:cubicBezTo>
                      <a:pt x="1177" y="394"/>
                      <a:pt x="1172" y="389"/>
                      <a:pt x="1170" y="388"/>
                    </a:cubicBezTo>
                    <a:cubicBezTo>
                      <a:pt x="1169" y="386"/>
                      <a:pt x="1170" y="383"/>
                      <a:pt x="1170" y="383"/>
                    </a:cubicBezTo>
                    <a:cubicBezTo>
                      <a:pt x="1170" y="383"/>
                      <a:pt x="1170" y="376"/>
                      <a:pt x="1170" y="375"/>
                    </a:cubicBezTo>
                    <a:cubicBezTo>
                      <a:pt x="1170" y="373"/>
                      <a:pt x="1168" y="367"/>
                      <a:pt x="1167" y="370"/>
                    </a:cubicBezTo>
                    <a:cubicBezTo>
                      <a:pt x="1165" y="373"/>
                      <a:pt x="1162" y="375"/>
                      <a:pt x="1161" y="369"/>
                    </a:cubicBezTo>
                    <a:cubicBezTo>
                      <a:pt x="1160" y="364"/>
                      <a:pt x="1160" y="360"/>
                      <a:pt x="1155" y="358"/>
                    </a:cubicBezTo>
                    <a:cubicBezTo>
                      <a:pt x="1150" y="357"/>
                      <a:pt x="1149" y="354"/>
                      <a:pt x="1146" y="352"/>
                    </a:cubicBezTo>
                    <a:cubicBezTo>
                      <a:pt x="1144" y="352"/>
                      <a:pt x="1143" y="351"/>
                      <a:pt x="1143" y="351"/>
                    </a:cubicBezTo>
                    <a:cubicBezTo>
                      <a:pt x="1143" y="351"/>
                      <a:pt x="1144" y="350"/>
                      <a:pt x="1143" y="350"/>
                    </a:cubicBezTo>
                    <a:cubicBezTo>
                      <a:pt x="1141" y="347"/>
                      <a:pt x="1143" y="346"/>
                      <a:pt x="1144" y="343"/>
                    </a:cubicBezTo>
                    <a:cubicBezTo>
                      <a:pt x="1146" y="339"/>
                      <a:pt x="1146" y="336"/>
                      <a:pt x="1144" y="334"/>
                    </a:cubicBezTo>
                    <a:cubicBezTo>
                      <a:pt x="1143" y="333"/>
                      <a:pt x="1142" y="332"/>
                      <a:pt x="1142" y="331"/>
                    </a:cubicBezTo>
                    <a:cubicBezTo>
                      <a:pt x="1141" y="330"/>
                      <a:pt x="1141" y="330"/>
                      <a:pt x="1141" y="329"/>
                    </a:cubicBezTo>
                    <a:cubicBezTo>
                      <a:pt x="1140" y="324"/>
                      <a:pt x="1131" y="318"/>
                      <a:pt x="1131" y="314"/>
                    </a:cubicBezTo>
                    <a:cubicBezTo>
                      <a:pt x="1131" y="312"/>
                      <a:pt x="1132" y="310"/>
                      <a:pt x="1132" y="309"/>
                    </a:cubicBezTo>
                    <a:cubicBezTo>
                      <a:pt x="1135" y="307"/>
                      <a:pt x="1138" y="303"/>
                      <a:pt x="1138" y="300"/>
                    </a:cubicBezTo>
                    <a:cubicBezTo>
                      <a:pt x="1138" y="299"/>
                      <a:pt x="1138" y="299"/>
                      <a:pt x="1138" y="298"/>
                    </a:cubicBezTo>
                    <a:cubicBezTo>
                      <a:pt x="1138" y="297"/>
                      <a:pt x="1139" y="297"/>
                      <a:pt x="1139" y="296"/>
                    </a:cubicBezTo>
                    <a:cubicBezTo>
                      <a:pt x="1139" y="296"/>
                      <a:pt x="1139" y="295"/>
                      <a:pt x="1139" y="295"/>
                    </a:cubicBezTo>
                    <a:cubicBezTo>
                      <a:pt x="1141" y="293"/>
                      <a:pt x="1140" y="290"/>
                      <a:pt x="1137" y="288"/>
                    </a:cubicBezTo>
                    <a:cubicBezTo>
                      <a:pt x="1135" y="286"/>
                      <a:pt x="1130" y="287"/>
                      <a:pt x="1128" y="287"/>
                    </a:cubicBezTo>
                    <a:cubicBezTo>
                      <a:pt x="1126" y="287"/>
                      <a:pt x="1123" y="287"/>
                      <a:pt x="1121" y="288"/>
                    </a:cubicBezTo>
                    <a:cubicBezTo>
                      <a:pt x="1117" y="288"/>
                      <a:pt x="1114" y="288"/>
                      <a:pt x="1111" y="288"/>
                    </a:cubicBezTo>
                    <a:cubicBezTo>
                      <a:pt x="1110" y="287"/>
                      <a:pt x="1108" y="286"/>
                      <a:pt x="1107" y="285"/>
                    </a:cubicBezTo>
                    <a:cubicBezTo>
                      <a:pt x="1103" y="283"/>
                      <a:pt x="1097" y="278"/>
                      <a:pt x="1091" y="278"/>
                    </a:cubicBezTo>
                    <a:cubicBezTo>
                      <a:pt x="1090" y="278"/>
                      <a:pt x="1090" y="278"/>
                      <a:pt x="1090" y="278"/>
                    </a:cubicBezTo>
                    <a:cubicBezTo>
                      <a:pt x="1083" y="277"/>
                      <a:pt x="1076" y="279"/>
                      <a:pt x="1072" y="287"/>
                    </a:cubicBezTo>
                    <a:cubicBezTo>
                      <a:pt x="1072" y="287"/>
                      <a:pt x="1072" y="287"/>
                      <a:pt x="1072" y="287"/>
                    </a:cubicBezTo>
                    <a:cubicBezTo>
                      <a:pt x="1070" y="286"/>
                      <a:pt x="1067" y="287"/>
                      <a:pt x="1068" y="291"/>
                    </a:cubicBezTo>
                    <a:cubicBezTo>
                      <a:pt x="1068" y="294"/>
                      <a:pt x="1069" y="295"/>
                      <a:pt x="1070" y="296"/>
                    </a:cubicBezTo>
                    <a:cubicBezTo>
                      <a:pt x="1069" y="303"/>
                      <a:pt x="1067" y="310"/>
                      <a:pt x="1065" y="316"/>
                    </a:cubicBezTo>
                    <a:cubicBezTo>
                      <a:pt x="1064" y="318"/>
                      <a:pt x="1062" y="319"/>
                      <a:pt x="1059" y="322"/>
                    </a:cubicBezTo>
                    <a:cubicBezTo>
                      <a:pt x="1053" y="327"/>
                      <a:pt x="1049" y="329"/>
                      <a:pt x="1044" y="329"/>
                    </a:cubicBezTo>
                    <a:cubicBezTo>
                      <a:pt x="1039" y="330"/>
                      <a:pt x="1033" y="332"/>
                      <a:pt x="1024" y="329"/>
                    </a:cubicBezTo>
                    <a:cubicBezTo>
                      <a:pt x="1016" y="326"/>
                      <a:pt x="1015" y="326"/>
                      <a:pt x="1012" y="326"/>
                    </a:cubicBezTo>
                    <a:cubicBezTo>
                      <a:pt x="1009" y="326"/>
                      <a:pt x="1002" y="325"/>
                      <a:pt x="999" y="328"/>
                    </a:cubicBezTo>
                    <a:cubicBezTo>
                      <a:pt x="996" y="332"/>
                      <a:pt x="988" y="348"/>
                      <a:pt x="985" y="352"/>
                    </a:cubicBezTo>
                    <a:cubicBezTo>
                      <a:pt x="982" y="356"/>
                      <a:pt x="982" y="358"/>
                      <a:pt x="984" y="361"/>
                    </a:cubicBezTo>
                    <a:cubicBezTo>
                      <a:pt x="985" y="364"/>
                      <a:pt x="985" y="371"/>
                      <a:pt x="984" y="375"/>
                    </a:cubicBezTo>
                    <a:cubicBezTo>
                      <a:pt x="982" y="378"/>
                      <a:pt x="981" y="385"/>
                      <a:pt x="979" y="392"/>
                    </a:cubicBezTo>
                    <a:cubicBezTo>
                      <a:pt x="977" y="399"/>
                      <a:pt x="977" y="400"/>
                      <a:pt x="977" y="407"/>
                    </a:cubicBezTo>
                    <a:cubicBezTo>
                      <a:pt x="977" y="409"/>
                      <a:pt x="977" y="411"/>
                      <a:pt x="977" y="413"/>
                    </a:cubicBezTo>
                    <a:cubicBezTo>
                      <a:pt x="977" y="413"/>
                      <a:pt x="977" y="413"/>
                      <a:pt x="977" y="413"/>
                    </a:cubicBezTo>
                    <a:cubicBezTo>
                      <a:pt x="976" y="418"/>
                      <a:pt x="975" y="423"/>
                      <a:pt x="974" y="427"/>
                    </a:cubicBezTo>
                    <a:cubicBezTo>
                      <a:pt x="972" y="432"/>
                      <a:pt x="971" y="440"/>
                      <a:pt x="960" y="440"/>
                    </a:cubicBezTo>
                    <a:cubicBezTo>
                      <a:pt x="954" y="440"/>
                      <a:pt x="946" y="441"/>
                      <a:pt x="939" y="442"/>
                    </a:cubicBezTo>
                    <a:cubicBezTo>
                      <a:pt x="936" y="443"/>
                      <a:pt x="926" y="448"/>
                      <a:pt x="925" y="445"/>
                    </a:cubicBezTo>
                    <a:cubicBezTo>
                      <a:pt x="921" y="438"/>
                      <a:pt x="917" y="434"/>
                      <a:pt x="902" y="432"/>
                    </a:cubicBezTo>
                    <a:cubicBezTo>
                      <a:pt x="899" y="432"/>
                      <a:pt x="900" y="431"/>
                      <a:pt x="899" y="430"/>
                    </a:cubicBezTo>
                    <a:cubicBezTo>
                      <a:pt x="898" y="429"/>
                      <a:pt x="891" y="427"/>
                      <a:pt x="886" y="428"/>
                    </a:cubicBezTo>
                    <a:cubicBezTo>
                      <a:pt x="882" y="428"/>
                      <a:pt x="875" y="428"/>
                      <a:pt x="872" y="425"/>
                    </a:cubicBezTo>
                    <a:cubicBezTo>
                      <a:pt x="869" y="422"/>
                      <a:pt x="867" y="423"/>
                      <a:pt x="865" y="423"/>
                    </a:cubicBezTo>
                    <a:cubicBezTo>
                      <a:pt x="862" y="422"/>
                      <a:pt x="855" y="417"/>
                      <a:pt x="852" y="415"/>
                    </a:cubicBezTo>
                    <a:cubicBezTo>
                      <a:pt x="848" y="412"/>
                      <a:pt x="842" y="404"/>
                      <a:pt x="839" y="401"/>
                    </a:cubicBezTo>
                    <a:cubicBezTo>
                      <a:pt x="835" y="398"/>
                      <a:pt x="828" y="393"/>
                      <a:pt x="826" y="391"/>
                    </a:cubicBezTo>
                    <a:cubicBezTo>
                      <a:pt x="824" y="389"/>
                      <a:pt x="820" y="388"/>
                      <a:pt x="820" y="388"/>
                    </a:cubicBezTo>
                    <a:cubicBezTo>
                      <a:pt x="820" y="388"/>
                      <a:pt x="813" y="400"/>
                      <a:pt x="810" y="403"/>
                    </a:cubicBezTo>
                    <a:cubicBezTo>
                      <a:pt x="807" y="406"/>
                      <a:pt x="803" y="411"/>
                      <a:pt x="801" y="412"/>
                    </a:cubicBezTo>
                    <a:cubicBezTo>
                      <a:pt x="799" y="412"/>
                      <a:pt x="798" y="417"/>
                      <a:pt x="798" y="419"/>
                    </a:cubicBezTo>
                    <a:cubicBezTo>
                      <a:pt x="797" y="420"/>
                      <a:pt x="796" y="421"/>
                      <a:pt x="793" y="424"/>
                    </a:cubicBezTo>
                    <a:cubicBezTo>
                      <a:pt x="790" y="427"/>
                      <a:pt x="789" y="429"/>
                      <a:pt x="788" y="431"/>
                    </a:cubicBezTo>
                    <a:cubicBezTo>
                      <a:pt x="787" y="433"/>
                      <a:pt x="785" y="442"/>
                      <a:pt x="783" y="446"/>
                    </a:cubicBezTo>
                    <a:cubicBezTo>
                      <a:pt x="780" y="450"/>
                      <a:pt x="772" y="461"/>
                      <a:pt x="769" y="463"/>
                    </a:cubicBezTo>
                    <a:cubicBezTo>
                      <a:pt x="766" y="466"/>
                      <a:pt x="762" y="471"/>
                      <a:pt x="759" y="476"/>
                    </a:cubicBezTo>
                    <a:cubicBezTo>
                      <a:pt x="756" y="481"/>
                      <a:pt x="754" y="485"/>
                      <a:pt x="751" y="487"/>
                    </a:cubicBezTo>
                    <a:cubicBezTo>
                      <a:pt x="749" y="489"/>
                      <a:pt x="747" y="492"/>
                      <a:pt x="747" y="495"/>
                    </a:cubicBezTo>
                    <a:cubicBezTo>
                      <a:pt x="747" y="499"/>
                      <a:pt x="745" y="500"/>
                      <a:pt x="744" y="502"/>
                    </a:cubicBezTo>
                    <a:cubicBezTo>
                      <a:pt x="742" y="504"/>
                      <a:pt x="735" y="513"/>
                      <a:pt x="735" y="517"/>
                    </a:cubicBezTo>
                    <a:cubicBezTo>
                      <a:pt x="735" y="520"/>
                      <a:pt x="737" y="526"/>
                      <a:pt x="740" y="529"/>
                    </a:cubicBezTo>
                    <a:cubicBezTo>
                      <a:pt x="743" y="532"/>
                      <a:pt x="745" y="541"/>
                      <a:pt x="744" y="546"/>
                    </a:cubicBezTo>
                    <a:cubicBezTo>
                      <a:pt x="744" y="551"/>
                      <a:pt x="740" y="548"/>
                      <a:pt x="739" y="549"/>
                    </a:cubicBezTo>
                    <a:cubicBezTo>
                      <a:pt x="737" y="550"/>
                      <a:pt x="733" y="547"/>
                      <a:pt x="727" y="546"/>
                    </a:cubicBezTo>
                    <a:cubicBezTo>
                      <a:pt x="720" y="545"/>
                      <a:pt x="714" y="544"/>
                      <a:pt x="712" y="540"/>
                    </a:cubicBezTo>
                    <a:cubicBezTo>
                      <a:pt x="710" y="537"/>
                      <a:pt x="705" y="529"/>
                      <a:pt x="701" y="528"/>
                    </a:cubicBezTo>
                    <a:cubicBezTo>
                      <a:pt x="697" y="527"/>
                      <a:pt x="688" y="524"/>
                      <a:pt x="683" y="528"/>
                    </a:cubicBezTo>
                    <a:cubicBezTo>
                      <a:pt x="678" y="532"/>
                      <a:pt x="674" y="531"/>
                      <a:pt x="671" y="530"/>
                    </a:cubicBezTo>
                    <a:cubicBezTo>
                      <a:pt x="668" y="529"/>
                      <a:pt x="657" y="527"/>
                      <a:pt x="652" y="530"/>
                    </a:cubicBezTo>
                    <a:cubicBezTo>
                      <a:pt x="648" y="533"/>
                      <a:pt x="644" y="532"/>
                      <a:pt x="642" y="531"/>
                    </a:cubicBezTo>
                    <a:cubicBezTo>
                      <a:pt x="641" y="530"/>
                      <a:pt x="636" y="528"/>
                      <a:pt x="635" y="527"/>
                    </a:cubicBezTo>
                    <a:cubicBezTo>
                      <a:pt x="634" y="525"/>
                      <a:pt x="631" y="525"/>
                      <a:pt x="629" y="528"/>
                    </a:cubicBezTo>
                    <a:cubicBezTo>
                      <a:pt x="626" y="531"/>
                      <a:pt x="624" y="530"/>
                      <a:pt x="622" y="529"/>
                    </a:cubicBezTo>
                    <a:cubicBezTo>
                      <a:pt x="621" y="529"/>
                      <a:pt x="620" y="524"/>
                      <a:pt x="616" y="525"/>
                    </a:cubicBezTo>
                    <a:cubicBezTo>
                      <a:pt x="613" y="525"/>
                      <a:pt x="612" y="528"/>
                      <a:pt x="609" y="527"/>
                    </a:cubicBezTo>
                    <a:cubicBezTo>
                      <a:pt x="606" y="527"/>
                      <a:pt x="599" y="525"/>
                      <a:pt x="594" y="527"/>
                    </a:cubicBezTo>
                    <a:cubicBezTo>
                      <a:pt x="589" y="528"/>
                      <a:pt x="587" y="528"/>
                      <a:pt x="584" y="528"/>
                    </a:cubicBezTo>
                    <a:cubicBezTo>
                      <a:pt x="580" y="527"/>
                      <a:pt x="578" y="529"/>
                      <a:pt x="576" y="530"/>
                    </a:cubicBezTo>
                    <a:cubicBezTo>
                      <a:pt x="573" y="531"/>
                      <a:pt x="571" y="535"/>
                      <a:pt x="574" y="536"/>
                    </a:cubicBezTo>
                    <a:cubicBezTo>
                      <a:pt x="577" y="537"/>
                      <a:pt x="577" y="539"/>
                      <a:pt x="577" y="541"/>
                    </a:cubicBezTo>
                    <a:cubicBezTo>
                      <a:pt x="577" y="544"/>
                      <a:pt x="579" y="544"/>
                      <a:pt x="580" y="545"/>
                    </a:cubicBezTo>
                    <a:cubicBezTo>
                      <a:pt x="582" y="546"/>
                      <a:pt x="583" y="546"/>
                      <a:pt x="585" y="545"/>
                    </a:cubicBezTo>
                    <a:cubicBezTo>
                      <a:pt x="588" y="544"/>
                      <a:pt x="588" y="546"/>
                      <a:pt x="588" y="546"/>
                    </a:cubicBezTo>
                    <a:cubicBezTo>
                      <a:pt x="591" y="547"/>
                      <a:pt x="590" y="550"/>
                      <a:pt x="591" y="551"/>
                    </a:cubicBezTo>
                    <a:cubicBezTo>
                      <a:pt x="593" y="553"/>
                      <a:pt x="593" y="554"/>
                      <a:pt x="594" y="563"/>
                    </a:cubicBezTo>
                    <a:cubicBezTo>
                      <a:pt x="595" y="573"/>
                      <a:pt x="591" y="588"/>
                      <a:pt x="587" y="595"/>
                    </a:cubicBezTo>
                    <a:cubicBezTo>
                      <a:pt x="584" y="602"/>
                      <a:pt x="587" y="616"/>
                      <a:pt x="588" y="625"/>
                    </a:cubicBezTo>
                    <a:cubicBezTo>
                      <a:pt x="588" y="635"/>
                      <a:pt x="585" y="643"/>
                      <a:pt x="585" y="643"/>
                    </a:cubicBezTo>
                    <a:cubicBezTo>
                      <a:pt x="585" y="643"/>
                      <a:pt x="586" y="647"/>
                      <a:pt x="587" y="652"/>
                    </a:cubicBezTo>
                    <a:cubicBezTo>
                      <a:pt x="588" y="658"/>
                      <a:pt x="589" y="662"/>
                      <a:pt x="588" y="665"/>
                    </a:cubicBezTo>
                    <a:cubicBezTo>
                      <a:pt x="588" y="668"/>
                      <a:pt x="590" y="670"/>
                      <a:pt x="588" y="675"/>
                    </a:cubicBezTo>
                    <a:cubicBezTo>
                      <a:pt x="587" y="680"/>
                      <a:pt x="584" y="682"/>
                      <a:pt x="584" y="683"/>
                    </a:cubicBezTo>
                    <a:cubicBezTo>
                      <a:pt x="583" y="685"/>
                      <a:pt x="583" y="685"/>
                      <a:pt x="585" y="688"/>
                    </a:cubicBezTo>
                    <a:cubicBezTo>
                      <a:pt x="586" y="690"/>
                      <a:pt x="586" y="695"/>
                      <a:pt x="586" y="697"/>
                    </a:cubicBezTo>
                    <a:cubicBezTo>
                      <a:pt x="585" y="700"/>
                      <a:pt x="581" y="701"/>
                      <a:pt x="578" y="700"/>
                    </a:cubicBezTo>
                    <a:cubicBezTo>
                      <a:pt x="574" y="699"/>
                      <a:pt x="571" y="701"/>
                      <a:pt x="568" y="702"/>
                    </a:cubicBezTo>
                    <a:cubicBezTo>
                      <a:pt x="565" y="703"/>
                      <a:pt x="561" y="702"/>
                      <a:pt x="559" y="703"/>
                    </a:cubicBezTo>
                    <a:cubicBezTo>
                      <a:pt x="557" y="704"/>
                      <a:pt x="556" y="705"/>
                      <a:pt x="557" y="706"/>
                    </a:cubicBezTo>
                    <a:cubicBezTo>
                      <a:pt x="558" y="707"/>
                      <a:pt x="560" y="707"/>
                      <a:pt x="558" y="709"/>
                    </a:cubicBezTo>
                    <a:cubicBezTo>
                      <a:pt x="557" y="711"/>
                      <a:pt x="556" y="710"/>
                      <a:pt x="557" y="713"/>
                    </a:cubicBezTo>
                    <a:cubicBezTo>
                      <a:pt x="559" y="715"/>
                      <a:pt x="560" y="719"/>
                      <a:pt x="559" y="720"/>
                    </a:cubicBezTo>
                    <a:cubicBezTo>
                      <a:pt x="558" y="720"/>
                      <a:pt x="556" y="720"/>
                      <a:pt x="555" y="720"/>
                    </a:cubicBezTo>
                    <a:cubicBezTo>
                      <a:pt x="552" y="720"/>
                      <a:pt x="552" y="721"/>
                      <a:pt x="550" y="721"/>
                    </a:cubicBezTo>
                    <a:cubicBezTo>
                      <a:pt x="549" y="721"/>
                      <a:pt x="547" y="721"/>
                      <a:pt x="546" y="721"/>
                    </a:cubicBezTo>
                    <a:cubicBezTo>
                      <a:pt x="543" y="719"/>
                      <a:pt x="541" y="720"/>
                      <a:pt x="541" y="720"/>
                    </a:cubicBezTo>
                    <a:cubicBezTo>
                      <a:pt x="541" y="720"/>
                      <a:pt x="540" y="724"/>
                      <a:pt x="537" y="727"/>
                    </a:cubicBezTo>
                    <a:cubicBezTo>
                      <a:pt x="534" y="729"/>
                      <a:pt x="533" y="730"/>
                      <a:pt x="533" y="730"/>
                    </a:cubicBezTo>
                    <a:cubicBezTo>
                      <a:pt x="531" y="731"/>
                      <a:pt x="533" y="735"/>
                      <a:pt x="533" y="740"/>
                    </a:cubicBezTo>
                    <a:cubicBezTo>
                      <a:pt x="533" y="745"/>
                      <a:pt x="534" y="746"/>
                      <a:pt x="534" y="746"/>
                    </a:cubicBezTo>
                    <a:cubicBezTo>
                      <a:pt x="534" y="746"/>
                      <a:pt x="531" y="750"/>
                      <a:pt x="529" y="754"/>
                    </a:cubicBezTo>
                    <a:cubicBezTo>
                      <a:pt x="528" y="757"/>
                      <a:pt x="528" y="761"/>
                      <a:pt x="528" y="764"/>
                    </a:cubicBezTo>
                    <a:cubicBezTo>
                      <a:pt x="527" y="766"/>
                      <a:pt x="527" y="765"/>
                      <a:pt x="525" y="767"/>
                    </a:cubicBezTo>
                    <a:cubicBezTo>
                      <a:pt x="523" y="770"/>
                      <a:pt x="523" y="772"/>
                      <a:pt x="517" y="772"/>
                    </a:cubicBezTo>
                    <a:cubicBezTo>
                      <a:pt x="512" y="772"/>
                      <a:pt x="508" y="777"/>
                      <a:pt x="503" y="780"/>
                    </a:cubicBezTo>
                    <a:cubicBezTo>
                      <a:pt x="498" y="784"/>
                      <a:pt x="497" y="784"/>
                      <a:pt x="494" y="787"/>
                    </a:cubicBezTo>
                    <a:cubicBezTo>
                      <a:pt x="491" y="791"/>
                      <a:pt x="490" y="791"/>
                      <a:pt x="487" y="790"/>
                    </a:cubicBezTo>
                    <a:cubicBezTo>
                      <a:pt x="485" y="790"/>
                      <a:pt x="481" y="788"/>
                      <a:pt x="479" y="789"/>
                    </a:cubicBezTo>
                    <a:cubicBezTo>
                      <a:pt x="477" y="791"/>
                      <a:pt x="474" y="792"/>
                      <a:pt x="472" y="792"/>
                    </a:cubicBezTo>
                    <a:cubicBezTo>
                      <a:pt x="471" y="791"/>
                      <a:pt x="468" y="789"/>
                      <a:pt x="464" y="789"/>
                    </a:cubicBezTo>
                    <a:cubicBezTo>
                      <a:pt x="461" y="790"/>
                      <a:pt x="458" y="789"/>
                      <a:pt x="456" y="792"/>
                    </a:cubicBezTo>
                    <a:cubicBezTo>
                      <a:pt x="454" y="794"/>
                      <a:pt x="447" y="794"/>
                      <a:pt x="443" y="795"/>
                    </a:cubicBezTo>
                    <a:cubicBezTo>
                      <a:pt x="438" y="796"/>
                      <a:pt x="431" y="796"/>
                      <a:pt x="429" y="798"/>
                    </a:cubicBezTo>
                    <a:cubicBezTo>
                      <a:pt x="426" y="799"/>
                      <a:pt x="422" y="801"/>
                      <a:pt x="418" y="800"/>
                    </a:cubicBezTo>
                    <a:cubicBezTo>
                      <a:pt x="414" y="800"/>
                      <a:pt x="413" y="802"/>
                      <a:pt x="410" y="804"/>
                    </a:cubicBezTo>
                    <a:cubicBezTo>
                      <a:pt x="407" y="806"/>
                      <a:pt x="401" y="806"/>
                      <a:pt x="398" y="806"/>
                    </a:cubicBezTo>
                    <a:cubicBezTo>
                      <a:pt x="395" y="807"/>
                      <a:pt x="384" y="808"/>
                      <a:pt x="381" y="806"/>
                    </a:cubicBezTo>
                    <a:cubicBezTo>
                      <a:pt x="374" y="800"/>
                      <a:pt x="327" y="815"/>
                      <a:pt x="319" y="817"/>
                    </a:cubicBezTo>
                    <a:cubicBezTo>
                      <a:pt x="311" y="819"/>
                      <a:pt x="305" y="817"/>
                      <a:pt x="305" y="817"/>
                    </a:cubicBezTo>
                    <a:cubicBezTo>
                      <a:pt x="302" y="815"/>
                      <a:pt x="298" y="816"/>
                      <a:pt x="296" y="814"/>
                    </a:cubicBezTo>
                    <a:cubicBezTo>
                      <a:pt x="293" y="812"/>
                      <a:pt x="293" y="811"/>
                      <a:pt x="293" y="809"/>
                    </a:cubicBezTo>
                    <a:cubicBezTo>
                      <a:pt x="293" y="807"/>
                      <a:pt x="286" y="805"/>
                      <a:pt x="284" y="808"/>
                    </a:cubicBezTo>
                    <a:cubicBezTo>
                      <a:pt x="282" y="810"/>
                      <a:pt x="280" y="809"/>
                      <a:pt x="279" y="810"/>
                    </a:cubicBezTo>
                    <a:cubicBezTo>
                      <a:pt x="277" y="810"/>
                      <a:pt x="278" y="811"/>
                      <a:pt x="276" y="812"/>
                    </a:cubicBezTo>
                    <a:cubicBezTo>
                      <a:pt x="274" y="813"/>
                      <a:pt x="273" y="812"/>
                      <a:pt x="272" y="812"/>
                    </a:cubicBezTo>
                    <a:cubicBezTo>
                      <a:pt x="270" y="812"/>
                      <a:pt x="268" y="816"/>
                      <a:pt x="267" y="817"/>
                    </a:cubicBezTo>
                    <a:cubicBezTo>
                      <a:pt x="266" y="818"/>
                      <a:pt x="266" y="822"/>
                      <a:pt x="263" y="824"/>
                    </a:cubicBezTo>
                    <a:cubicBezTo>
                      <a:pt x="260" y="826"/>
                      <a:pt x="257" y="827"/>
                      <a:pt x="256" y="830"/>
                    </a:cubicBezTo>
                    <a:cubicBezTo>
                      <a:pt x="254" y="833"/>
                      <a:pt x="250" y="841"/>
                      <a:pt x="246" y="845"/>
                    </a:cubicBezTo>
                    <a:cubicBezTo>
                      <a:pt x="242" y="849"/>
                      <a:pt x="241" y="851"/>
                      <a:pt x="238" y="853"/>
                    </a:cubicBezTo>
                    <a:cubicBezTo>
                      <a:pt x="235" y="855"/>
                      <a:pt x="227" y="854"/>
                      <a:pt x="227" y="852"/>
                    </a:cubicBezTo>
                    <a:cubicBezTo>
                      <a:pt x="226" y="849"/>
                      <a:pt x="224" y="848"/>
                      <a:pt x="223" y="848"/>
                    </a:cubicBezTo>
                    <a:cubicBezTo>
                      <a:pt x="222" y="848"/>
                      <a:pt x="220" y="847"/>
                      <a:pt x="218" y="848"/>
                    </a:cubicBezTo>
                    <a:cubicBezTo>
                      <a:pt x="216" y="849"/>
                      <a:pt x="215" y="847"/>
                      <a:pt x="215" y="847"/>
                    </a:cubicBezTo>
                    <a:cubicBezTo>
                      <a:pt x="215" y="847"/>
                      <a:pt x="210" y="847"/>
                      <a:pt x="208" y="848"/>
                    </a:cubicBezTo>
                    <a:cubicBezTo>
                      <a:pt x="207" y="848"/>
                      <a:pt x="204" y="846"/>
                      <a:pt x="204" y="846"/>
                    </a:cubicBezTo>
                    <a:cubicBezTo>
                      <a:pt x="204" y="846"/>
                      <a:pt x="203" y="846"/>
                      <a:pt x="200" y="849"/>
                    </a:cubicBezTo>
                    <a:cubicBezTo>
                      <a:pt x="197" y="851"/>
                      <a:pt x="194" y="849"/>
                      <a:pt x="193" y="848"/>
                    </a:cubicBezTo>
                    <a:cubicBezTo>
                      <a:pt x="192" y="847"/>
                      <a:pt x="189" y="846"/>
                      <a:pt x="187" y="846"/>
                    </a:cubicBezTo>
                    <a:cubicBezTo>
                      <a:pt x="184" y="846"/>
                      <a:pt x="184" y="845"/>
                      <a:pt x="184" y="841"/>
                    </a:cubicBezTo>
                    <a:cubicBezTo>
                      <a:pt x="185" y="838"/>
                      <a:pt x="183" y="839"/>
                      <a:pt x="186" y="836"/>
                    </a:cubicBezTo>
                    <a:cubicBezTo>
                      <a:pt x="189" y="833"/>
                      <a:pt x="190" y="833"/>
                      <a:pt x="190" y="830"/>
                    </a:cubicBezTo>
                    <a:cubicBezTo>
                      <a:pt x="189" y="827"/>
                      <a:pt x="187" y="829"/>
                      <a:pt x="187" y="826"/>
                    </a:cubicBezTo>
                    <a:cubicBezTo>
                      <a:pt x="188" y="823"/>
                      <a:pt x="187" y="822"/>
                      <a:pt x="189" y="819"/>
                    </a:cubicBezTo>
                    <a:cubicBezTo>
                      <a:pt x="190" y="816"/>
                      <a:pt x="188" y="813"/>
                      <a:pt x="185" y="812"/>
                    </a:cubicBezTo>
                    <a:cubicBezTo>
                      <a:pt x="183" y="812"/>
                      <a:pt x="175" y="816"/>
                      <a:pt x="171" y="818"/>
                    </a:cubicBezTo>
                    <a:cubicBezTo>
                      <a:pt x="167" y="820"/>
                      <a:pt x="159" y="820"/>
                      <a:pt x="154" y="820"/>
                    </a:cubicBezTo>
                    <a:cubicBezTo>
                      <a:pt x="150" y="820"/>
                      <a:pt x="143" y="817"/>
                      <a:pt x="141" y="813"/>
                    </a:cubicBezTo>
                    <a:cubicBezTo>
                      <a:pt x="140" y="809"/>
                      <a:pt x="139" y="808"/>
                      <a:pt x="136" y="808"/>
                    </a:cubicBezTo>
                    <a:cubicBezTo>
                      <a:pt x="133" y="809"/>
                      <a:pt x="131" y="812"/>
                      <a:pt x="132" y="815"/>
                    </a:cubicBezTo>
                    <a:cubicBezTo>
                      <a:pt x="134" y="818"/>
                      <a:pt x="134" y="818"/>
                      <a:pt x="135" y="820"/>
                    </a:cubicBezTo>
                    <a:cubicBezTo>
                      <a:pt x="137" y="823"/>
                      <a:pt x="137" y="822"/>
                      <a:pt x="136" y="824"/>
                    </a:cubicBezTo>
                    <a:cubicBezTo>
                      <a:pt x="134" y="825"/>
                      <a:pt x="131" y="824"/>
                      <a:pt x="130" y="821"/>
                    </a:cubicBezTo>
                    <a:cubicBezTo>
                      <a:pt x="129" y="819"/>
                      <a:pt x="125" y="818"/>
                      <a:pt x="121" y="820"/>
                    </a:cubicBezTo>
                    <a:cubicBezTo>
                      <a:pt x="117" y="821"/>
                      <a:pt x="112" y="820"/>
                      <a:pt x="110" y="822"/>
                    </a:cubicBezTo>
                    <a:cubicBezTo>
                      <a:pt x="107" y="824"/>
                      <a:pt x="103" y="828"/>
                      <a:pt x="99" y="830"/>
                    </a:cubicBezTo>
                    <a:cubicBezTo>
                      <a:pt x="95" y="832"/>
                      <a:pt x="91" y="831"/>
                      <a:pt x="89" y="829"/>
                    </a:cubicBezTo>
                    <a:cubicBezTo>
                      <a:pt x="87" y="827"/>
                      <a:pt x="87" y="824"/>
                      <a:pt x="84" y="825"/>
                    </a:cubicBezTo>
                    <a:cubicBezTo>
                      <a:pt x="82" y="825"/>
                      <a:pt x="74" y="825"/>
                      <a:pt x="71" y="824"/>
                    </a:cubicBezTo>
                    <a:cubicBezTo>
                      <a:pt x="69" y="824"/>
                      <a:pt x="66" y="823"/>
                      <a:pt x="65" y="823"/>
                    </a:cubicBezTo>
                    <a:cubicBezTo>
                      <a:pt x="64" y="822"/>
                      <a:pt x="63" y="822"/>
                      <a:pt x="62" y="821"/>
                    </a:cubicBezTo>
                    <a:cubicBezTo>
                      <a:pt x="62" y="820"/>
                      <a:pt x="62" y="822"/>
                      <a:pt x="63" y="824"/>
                    </a:cubicBezTo>
                    <a:cubicBezTo>
                      <a:pt x="63" y="825"/>
                      <a:pt x="63" y="828"/>
                      <a:pt x="63" y="829"/>
                    </a:cubicBezTo>
                    <a:cubicBezTo>
                      <a:pt x="61" y="833"/>
                      <a:pt x="60" y="836"/>
                      <a:pt x="56" y="838"/>
                    </a:cubicBezTo>
                    <a:cubicBezTo>
                      <a:pt x="52" y="841"/>
                      <a:pt x="48" y="845"/>
                      <a:pt x="49" y="848"/>
                    </a:cubicBezTo>
                    <a:cubicBezTo>
                      <a:pt x="50" y="852"/>
                      <a:pt x="51" y="851"/>
                      <a:pt x="49" y="855"/>
                    </a:cubicBezTo>
                    <a:cubicBezTo>
                      <a:pt x="47" y="859"/>
                      <a:pt x="44" y="861"/>
                      <a:pt x="41" y="864"/>
                    </a:cubicBezTo>
                    <a:cubicBezTo>
                      <a:pt x="38" y="866"/>
                      <a:pt x="32" y="868"/>
                      <a:pt x="29" y="867"/>
                    </a:cubicBezTo>
                    <a:cubicBezTo>
                      <a:pt x="26" y="867"/>
                      <a:pt x="25" y="868"/>
                      <a:pt x="21" y="869"/>
                    </a:cubicBezTo>
                    <a:cubicBezTo>
                      <a:pt x="18" y="871"/>
                      <a:pt x="14" y="873"/>
                      <a:pt x="12" y="875"/>
                    </a:cubicBezTo>
                    <a:cubicBezTo>
                      <a:pt x="10" y="878"/>
                      <a:pt x="11" y="881"/>
                      <a:pt x="13" y="883"/>
                    </a:cubicBezTo>
                    <a:cubicBezTo>
                      <a:pt x="16" y="885"/>
                      <a:pt x="20" y="890"/>
                      <a:pt x="19" y="894"/>
                    </a:cubicBezTo>
                    <a:cubicBezTo>
                      <a:pt x="19" y="898"/>
                      <a:pt x="20" y="905"/>
                      <a:pt x="20" y="906"/>
                    </a:cubicBezTo>
                    <a:cubicBezTo>
                      <a:pt x="20" y="907"/>
                      <a:pt x="25" y="911"/>
                      <a:pt x="25" y="914"/>
                    </a:cubicBezTo>
                    <a:cubicBezTo>
                      <a:pt x="24" y="917"/>
                      <a:pt x="22" y="919"/>
                      <a:pt x="19" y="919"/>
                    </a:cubicBezTo>
                    <a:cubicBezTo>
                      <a:pt x="16" y="919"/>
                      <a:pt x="13" y="917"/>
                      <a:pt x="8" y="920"/>
                    </a:cubicBezTo>
                    <a:cubicBezTo>
                      <a:pt x="3" y="922"/>
                      <a:pt x="0" y="925"/>
                      <a:pt x="2" y="928"/>
                    </a:cubicBezTo>
                    <a:cubicBezTo>
                      <a:pt x="4" y="931"/>
                      <a:pt x="8" y="937"/>
                      <a:pt x="9" y="940"/>
                    </a:cubicBezTo>
                    <a:cubicBezTo>
                      <a:pt x="10" y="941"/>
                      <a:pt x="9" y="942"/>
                      <a:pt x="10" y="944"/>
                    </a:cubicBezTo>
                    <a:cubicBezTo>
                      <a:pt x="10" y="945"/>
                      <a:pt x="10" y="946"/>
                      <a:pt x="11" y="944"/>
                    </a:cubicBezTo>
                    <a:cubicBezTo>
                      <a:pt x="12" y="948"/>
                      <a:pt x="10" y="964"/>
                      <a:pt x="25" y="956"/>
                    </a:cubicBezTo>
                    <a:cubicBezTo>
                      <a:pt x="41" y="947"/>
                      <a:pt x="53" y="956"/>
                      <a:pt x="60" y="961"/>
                    </a:cubicBezTo>
                    <a:cubicBezTo>
                      <a:pt x="67" y="966"/>
                      <a:pt x="64" y="984"/>
                      <a:pt x="62" y="997"/>
                    </a:cubicBezTo>
                    <a:cubicBezTo>
                      <a:pt x="60" y="1010"/>
                      <a:pt x="62" y="1001"/>
                      <a:pt x="62" y="1026"/>
                    </a:cubicBezTo>
                    <a:cubicBezTo>
                      <a:pt x="62" y="1051"/>
                      <a:pt x="52" y="1042"/>
                      <a:pt x="49" y="1052"/>
                    </a:cubicBezTo>
                    <a:cubicBezTo>
                      <a:pt x="45" y="1062"/>
                      <a:pt x="50" y="1056"/>
                      <a:pt x="56" y="1076"/>
                    </a:cubicBezTo>
                    <a:cubicBezTo>
                      <a:pt x="63" y="1096"/>
                      <a:pt x="53" y="1084"/>
                      <a:pt x="46" y="1085"/>
                    </a:cubicBezTo>
                    <a:cubicBezTo>
                      <a:pt x="40" y="1085"/>
                      <a:pt x="31" y="1080"/>
                      <a:pt x="29" y="1080"/>
                    </a:cubicBezTo>
                    <a:cubicBezTo>
                      <a:pt x="26" y="1079"/>
                      <a:pt x="23" y="1080"/>
                      <a:pt x="22" y="1080"/>
                    </a:cubicBezTo>
                    <a:cubicBezTo>
                      <a:pt x="19" y="1079"/>
                      <a:pt x="16" y="1077"/>
                      <a:pt x="13" y="1080"/>
                    </a:cubicBezTo>
                    <a:cubicBezTo>
                      <a:pt x="9" y="1082"/>
                      <a:pt x="10" y="1084"/>
                      <a:pt x="9" y="1089"/>
                    </a:cubicBezTo>
                    <a:cubicBezTo>
                      <a:pt x="8" y="1094"/>
                      <a:pt x="11" y="1094"/>
                      <a:pt x="11" y="1097"/>
                    </a:cubicBezTo>
                    <a:cubicBezTo>
                      <a:pt x="12" y="1099"/>
                      <a:pt x="13" y="1099"/>
                      <a:pt x="15" y="1097"/>
                    </a:cubicBezTo>
                    <a:cubicBezTo>
                      <a:pt x="16" y="1095"/>
                      <a:pt x="21" y="1099"/>
                      <a:pt x="23" y="1101"/>
                    </a:cubicBezTo>
                    <a:cubicBezTo>
                      <a:pt x="25" y="1102"/>
                      <a:pt x="27" y="1104"/>
                      <a:pt x="28" y="1104"/>
                    </a:cubicBezTo>
                    <a:cubicBezTo>
                      <a:pt x="29" y="1104"/>
                      <a:pt x="28" y="1107"/>
                      <a:pt x="30" y="1109"/>
                    </a:cubicBezTo>
                    <a:cubicBezTo>
                      <a:pt x="31" y="1111"/>
                      <a:pt x="34" y="1111"/>
                      <a:pt x="36" y="1111"/>
                    </a:cubicBezTo>
                    <a:cubicBezTo>
                      <a:pt x="38" y="1110"/>
                      <a:pt x="48" y="1112"/>
                      <a:pt x="50" y="1116"/>
                    </a:cubicBezTo>
                    <a:cubicBezTo>
                      <a:pt x="52" y="1121"/>
                      <a:pt x="56" y="1122"/>
                      <a:pt x="57" y="1122"/>
                    </a:cubicBezTo>
                    <a:cubicBezTo>
                      <a:pt x="59" y="1121"/>
                      <a:pt x="64" y="1122"/>
                      <a:pt x="63" y="1127"/>
                    </a:cubicBezTo>
                    <a:cubicBezTo>
                      <a:pt x="62" y="1132"/>
                      <a:pt x="60" y="1144"/>
                      <a:pt x="61" y="1146"/>
                    </a:cubicBezTo>
                    <a:cubicBezTo>
                      <a:pt x="62" y="1148"/>
                      <a:pt x="66" y="1147"/>
                      <a:pt x="68" y="1146"/>
                    </a:cubicBezTo>
                    <a:cubicBezTo>
                      <a:pt x="71" y="1145"/>
                      <a:pt x="74" y="1148"/>
                      <a:pt x="76" y="1150"/>
                    </a:cubicBezTo>
                    <a:cubicBezTo>
                      <a:pt x="75" y="1150"/>
                      <a:pt x="76" y="1154"/>
                      <a:pt x="77" y="1155"/>
                    </a:cubicBezTo>
                    <a:cubicBezTo>
                      <a:pt x="78" y="1155"/>
                      <a:pt x="84" y="1162"/>
                      <a:pt x="85" y="1163"/>
                    </a:cubicBezTo>
                    <a:cubicBezTo>
                      <a:pt x="86" y="1165"/>
                      <a:pt x="87" y="1168"/>
                      <a:pt x="86" y="1170"/>
                    </a:cubicBezTo>
                    <a:cubicBezTo>
                      <a:pt x="85" y="1172"/>
                      <a:pt x="85" y="1173"/>
                      <a:pt x="87" y="1177"/>
                    </a:cubicBezTo>
                    <a:cubicBezTo>
                      <a:pt x="89" y="1180"/>
                      <a:pt x="88" y="1182"/>
                      <a:pt x="88" y="1182"/>
                    </a:cubicBezTo>
                    <a:cubicBezTo>
                      <a:pt x="88" y="1182"/>
                      <a:pt x="83" y="1188"/>
                      <a:pt x="83" y="1193"/>
                    </a:cubicBezTo>
                    <a:cubicBezTo>
                      <a:pt x="83" y="1198"/>
                      <a:pt x="82" y="1202"/>
                      <a:pt x="77" y="1205"/>
                    </a:cubicBezTo>
                    <a:cubicBezTo>
                      <a:pt x="73" y="1209"/>
                      <a:pt x="68" y="1212"/>
                      <a:pt x="73" y="1217"/>
                    </a:cubicBezTo>
                    <a:cubicBezTo>
                      <a:pt x="78" y="1223"/>
                      <a:pt x="83" y="1222"/>
                      <a:pt x="81" y="1226"/>
                    </a:cubicBezTo>
                    <a:cubicBezTo>
                      <a:pt x="80" y="1230"/>
                      <a:pt x="79" y="1233"/>
                      <a:pt x="77" y="1235"/>
                    </a:cubicBezTo>
                    <a:cubicBezTo>
                      <a:pt x="76" y="1237"/>
                      <a:pt x="78" y="1239"/>
                      <a:pt x="80" y="1240"/>
                    </a:cubicBezTo>
                    <a:cubicBezTo>
                      <a:pt x="82" y="1241"/>
                      <a:pt x="93" y="1245"/>
                      <a:pt x="97" y="1242"/>
                    </a:cubicBezTo>
                    <a:cubicBezTo>
                      <a:pt x="100" y="1239"/>
                      <a:pt x="105" y="1237"/>
                      <a:pt x="107" y="1237"/>
                    </a:cubicBezTo>
                    <a:cubicBezTo>
                      <a:pt x="108" y="1238"/>
                      <a:pt x="108" y="1243"/>
                      <a:pt x="106" y="1246"/>
                    </a:cubicBezTo>
                    <a:cubicBezTo>
                      <a:pt x="103" y="1249"/>
                      <a:pt x="104" y="1250"/>
                      <a:pt x="106" y="1252"/>
                    </a:cubicBezTo>
                    <a:cubicBezTo>
                      <a:pt x="108" y="1254"/>
                      <a:pt x="112" y="1257"/>
                      <a:pt x="113" y="1262"/>
                    </a:cubicBezTo>
                    <a:cubicBezTo>
                      <a:pt x="114" y="1266"/>
                      <a:pt x="115" y="1265"/>
                      <a:pt x="118" y="1269"/>
                    </a:cubicBezTo>
                    <a:cubicBezTo>
                      <a:pt x="121" y="1272"/>
                      <a:pt x="125" y="1275"/>
                      <a:pt x="128" y="1275"/>
                    </a:cubicBezTo>
                    <a:cubicBezTo>
                      <a:pt x="131" y="1275"/>
                      <a:pt x="134" y="1276"/>
                      <a:pt x="135" y="1280"/>
                    </a:cubicBezTo>
                    <a:cubicBezTo>
                      <a:pt x="136" y="1284"/>
                      <a:pt x="138" y="1284"/>
                      <a:pt x="141" y="1284"/>
                    </a:cubicBezTo>
                    <a:cubicBezTo>
                      <a:pt x="145" y="1284"/>
                      <a:pt x="149" y="1289"/>
                      <a:pt x="151" y="1291"/>
                    </a:cubicBezTo>
                    <a:cubicBezTo>
                      <a:pt x="154" y="1293"/>
                      <a:pt x="157" y="1297"/>
                      <a:pt x="160" y="1297"/>
                    </a:cubicBezTo>
                    <a:cubicBezTo>
                      <a:pt x="162" y="1297"/>
                      <a:pt x="163" y="1296"/>
                      <a:pt x="166" y="1298"/>
                    </a:cubicBezTo>
                    <a:cubicBezTo>
                      <a:pt x="169" y="1300"/>
                      <a:pt x="171" y="1300"/>
                      <a:pt x="173" y="1299"/>
                    </a:cubicBezTo>
                    <a:cubicBezTo>
                      <a:pt x="174" y="1299"/>
                      <a:pt x="176" y="1299"/>
                      <a:pt x="179" y="1302"/>
                    </a:cubicBezTo>
                    <a:cubicBezTo>
                      <a:pt x="182" y="1304"/>
                      <a:pt x="186" y="1304"/>
                      <a:pt x="188" y="1304"/>
                    </a:cubicBezTo>
                    <a:cubicBezTo>
                      <a:pt x="191" y="1303"/>
                      <a:pt x="193" y="1305"/>
                      <a:pt x="195" y="1305"/>
                    </a:cubicBezTo>
                    <a:cubicBezTo>
                      <a:pt x="196" y="1305"/>
                      <a:pt x="203" y="1306"/>
                      <a:pt x="200" y="1309"/>
                    </a:cubicBezTo>
                    <a:cubicBezTo>
                      <a:pt x="197" y="1312"/>
                      <a:pt x="193" y="1312"/>
                      <a:pt x="190" y="1316"/>
                    </a:cubicBezTo>
                    <a:cubicBezTo>
                      <a:pt x="188" y="1320"/>
                      <a:pt x="186" y="1321"/>
                      <a:pt x="187" y="1326"/>
                    </a:cubicBezTo>
                    <a:cubicBezTo>
                      <a:pt x="187" y="1331"/>
                      <a:pt x="187" y="1336"/>
                      <a:pt x="188" y="1338"/>
                    </a:cubicBezTo>
                    <a:cubicBezTo>
                      <a:pt x="190" y="1340"/>
                      <a:pt x="190" y="1340"/>
                      <a:pt x="190" y="1346"/>
                    </a:cubicBezTo>
                    <a:cubicBezTo>
                      <a:pt x="189" y="1352"/>
                      <a:pt x="189" y="1354"/>
                      <a:pt x="189" y="1357"/>
                    </a:cubicBezTo>
                    <a:cubicBezTo>
                      <a:pt x="189" y="1360"/>
                      <a:pt x="190" y="1363"/>
                      <a:pt x="190" y="1364"/>
                    </a:cubicBezTo>
                    <a:cubicBezTo>
                      <a:pt x="189" y="1365"/>
                      <a:pt x="189" y="1366"/>
                      <a:pt x="187" y="1368"/>
                    </a:cubicBezTo>
                    <a:cubicBezTo>
                      <a:pt x="186" y="1370"/>
                      <a:pt x="186" y="1370"/>
                      <a:pt x="186" y="1375"/>
                    </a:cubicBezTo>
                    <a:cubicBezTo>
                      <a:pt x="187" y="1379"/>
                      <a:pt x="188" y="1385"/>
                      <a:pt x="190" y="1386"/>
                    </a:cubicBezTo>
                    <a:cubicBezTo>
                      <a:pt x="192" y="1388"/>
                      <a:pt x="193" y="1391"/>
                      <a:pt x="196" y="1392"/>
                    </a:cubicBezTo>
                    <a:cubicBezTo>
                      <a:pt x="199" y="1393"/>
                      <a:pt x="203" y="1391"/>
                      <a:pt x="203" y="1394"/>
                    </a:cubicBezTo>
                    <a:cubicBezTo>
                      <a:pt x="203" y="1397"/>
                      <a:pt x="209" y="1400"/>
                      <a:pt x="211" y="1400"/>
                    </a:cubicBezTo>
                    <a:cubicBezTo>
                      <a:pt x="212" y="1400"/>
                      <a:pt x="215" y="1402"/>
                      <a:pt x="215" y="1405"/>
                    </a:cubicBezTo>
                    <a:cubicBezTo>
                      <a:pt x="216" y="1407"/>
                      <a:pt x="218" y="1410"/>
                      <a:pt x="219" y="1412"/>
                    </a:cubicBezTo>
                    <a:cubicBezTo>
                      <a:pt x="219" y="1414"/>
                      <a:pt x="222" y="1416"/>
                      <a:pt x="223" y="1418"/>
                    </a:cubicBezTo>
                    <a:cubicBezTo>
                      <a:pt x="225" y="1419"/>
                      <a:pt x="225" y="1419"/>
                      <a:pt x="227" y="1419"/>
                    </a:cubicBezTo>
                    <a:cubicBezTo>
                      <a:pt x="229" y="1419"/>
                      <a:pt x="235" y="1423"/>
                      <a:pt x="232" y="1425"/>
                    </a:cubicBezTo>
                    <a:cubicBezTo>
                      <a:pt x="230" y="1427"/>
                      <a:pt x="226" y="1426"/>
                      <a:pt x="226" y="1428"/>
                    </a:cubicBezTo>
                    <a:cubicBezTo>
                      <a:pt x="226" y="1431"/>
                      <a:pt x="225" y="1432"/>
                      <a:pt x="223" y="1435"/>
                    </a:cubicBezTo>
                    <a:cubicBezTo>
                      <a:pt x="221" y="1437"/>
                      <a:pt x="217" y="1438"/>
                      <a:pt x="214" y="1437"/>
                    </a:cubicBezTo>
                    <a:cubicBezTo>
                      <a:pt x="212" y="1437"/>
                      <a:pt x="208" y="1440"/>
                      <a:pt x="206" y="1439"/>
                    </a:cubicBezTo>
                    <a:cubicBezTo>
                      <a:pt x="203" y="1438"/>
                      <a:pt x="198" y="1440"/>
                      <a:pt x="199" y="1441"/>
                    </a:cubicBezTo>
                    <a:cubicBezTo>
                      <a:pt x="200" y="1443"/>
                      <a:pt x="200" y="1446"/>
                      <a:pt x="202" y="1448"/>
                    </a:cubicBezTo>
                    <a:cubicBezTo>
                      <a:pt x="203" y="1450"/>
                      <a:pt x="203" y="1453"/>
                      <a:pt x="202" y="1457"/>
                    </a:cubicBezTo>
                    <a:cubicBezTo>
                      <a:pt x="200" y="1462"/>
                      <a:pt x="198" y="1471"/>
                      <a:pt x="195" y="1473"/>
                    </a:cubicBezTo>
                    <a:cubicBezTo>
                      <a:pt x="193" y="1474"/>
                      <a:pt x="187" y="1471"/>
                      <a:pt x="190" y="1483"/>
                    </a:cubicBezTo>
                    <a:cubicBezTo>
                      <a:pt x="192" y="1494"/>
                      <a:pt x="193" y="1496"/>
                      <a:pt x="194" y="1498"/>
                    </a:cubicBezTo>
                    <a:cubicBezTo>
                      <a:pt x="195" y="1500"/>
                      <a:pt x="197" y="1503"/>
                      <a:pt x="199" y="1506"/>
                    </a:cubicBezTo>
                    <a:cubicBezTo>
                      <a:pt x="200" y="1508"/>
                      <a:pt x="201" y="1509"/>
                      <a:pt x="203" y="1513"/>
                    </a:cubicBezTo>
                    <a:cubicBezTo>
                      <a:pt x="204" y="1517"/>
                      <a:pt x="204" y="1523"/>
                      <a:pt x="205" y="1525"/>
                    </a:cubicBezTo>
                    <a:cubicBezTo>
                      <a:pt x="206" y="1527"/>
                      <a:pt x="208" y="1530"/>
                      <a:pt x="204" y="1532"/>
                    </a:cubicBezTo>
                    <a:cubicBezTo>
                      <a:pt x="200" y="1534"/>
                      <a:pt x="200" y="1539"/>
                      <a:pt x="201" y="1541"/>
                    </a:cubicBezTo>
                    <a:cubicBezTo>
                      <a:pt x="202" y="1543"/>
                      <a:pt x="205" y="1546"/>
                      <a:pt x="207" y="1547"/>
                    </a:cubicBezTo>
                    <a:cubicBezTo>
                      <a:pt x="209" y="1549"/>
                      <a:pt x="210" y="1551"/>
                      <a:pt x="208" y="1553"/>
                    </a:cubicBezTo>
                    <a:cubicBezTo>
                      <a:pt x="206" y="1555"/>
                      <a:pt x="204" y="1558"/>
                      <a:pt x="204" y="1562"/>
                    </a:cubicBezTo>
                    <a:cubicBezTo>
                      <a:pt x="205" y="1566"/>
                      <a:pt x="208" y="1569"/>
                      <a:pt x="205" y="1573"/>
                    </a:cubicBezTo>
                    <a:cubicBezTo>
                      <a:pt x="201" y="1578"/>
                      <a:pt x="199" y="1587"/>
                      <a:pt x="195" y="1587"/>
                    </a:cubicBezTo>
                    <a:cubicBezTo>
                      <a:pt x="192" y="1587"/>
                      <a:pt x="191" y="1587"/>
                      <a:pt x="189" y="1590"/>
                    </a:cubicBezTo>
                    <a:cubicBezTo>
                      <a:pt x="187" y="1593"/>
                      <a:pt x="185" y="1594"/>
                      <a:pt x="183" y="1599"/>
                    </a:cubicBezTo>
                    <a:cubicBezTo>
                      <a:pt x="180" y="1604"/>
                      <a:pt x="179" y="1605"/>
                      <a:pt x="174" y="1598"/>
                    </a:cubicBezTo>
                    <a:cubicBezTo>
                      <a:pt x="169" y="1592"/>
                      <a:pt x="165" y="1586"/>
                      <a:pt x="166" y="1580"/>
                    </a:cubicBezTo>
                    <a:cubicBezTo>
                      <a:pt x="167" y="1575"/>
                      <a:pt x="168" y="1568"/>
                      <a:pt x="169" y="1565"/>
                    </a:cubicBezTo>
                    <a:cubicBezTo>
                      <a:pt x="169" y="1562"/>
                      <a:pt x="169" y="1559"/>
                      <a:pt x="163" y="1559"/>
                    </a:cubicBezTo>
                    <a:cubicBezTo>
                      <a:pt x="157" y="1559"/>
                      <a:pt x="144" y="1564"/>
                      <a:pt x="141" y="1566"/>
                    </a:cubicBezTo>
                    <a:cubicBezTo>
                      <a:pt x="138" y="1568"/>
                      <a:pt x="138" y="1570"/>
                      <a:pt x="138" y="1574"/>
                    </a:cubicBezTo>
                    <a:cubicBezTo>
                      <a:pt x="138" y="1578"/>
                      <a:pt x="139" y="1580"/>
                      <a:pt x="140" y="1582"/>
                    </a:cubicBezTo>
                    <a:cubicBezTo>
                      <a:pt x="140" y="1584"/>
                      <a:pt x="140" y="1589"/>
                      <a:pt x="135" y="1592"/>
                    </a:cubicBezTo>
                    <a:cubicBezTo>
                      <a:pt x="131" y="1594"/>
                      <a:pt x="133" y="1599"/>
                      <a:pt x="134" y="1602"/>
                    </a:cubicBezTo>
                    <a:cubicBezTo>
                      <a:pt x="135" y="1605"/>
                      <a:pt x="139" y="1607"/>
                      <a:pt x="140" y="1607"/>
                    </a:cubicBezTo>
                    <a:cubicBezTo>
                      <a:pt x="142" y="1607"/>
                      <a:pt x="148" y="1612"/>
                      <a:pt x="143" y="1614"/>
                    </a:cubicBezTo>
                    <a:cubicBezTo>
                      <a:pt x="138" y="1616"/>
                      <a:pt x="134" y="1617"/>
                      <a:pt x="135" y="1623"/>
                    </a:cubicBezTo>
                    <a:cubicBezTo>
                      <a:pt x="135" y="1629"/>
                      <a:pt x="137" y="1632"/>
                      <a:pt x="138" y="1634"/>
                    </a:cubicBezTo>
                    <a:cubicBezTo>
                      <a:pt x="139" y="1636"/>
                      <a:pt x="140" y="1641"/>
                      <a:pt x="137" y="1642"/>
                    </a:cubicBezTo>
                    <a:cubicBezTo>
                      <a:pt x="134" y="1643"/>
                      <a:pt x="131" y="1646"/>
                      <a:pt x="130" y="1650"/>
                    </a:cubicBezTo>
                    <a:cubicBezTo>
                      <a:pt x="129" y="1653"/>
                      <a:pt x="131" y="1655"/>
                      <a:pt x="131" y="1657"/>
                    </a:cubicBezTo>
                    <a:cubicBezTo>
                      <a:pt x="130" y="1659"/>
                      <a:pt x="125" y="1659"/>
                      <a:pt x="127" y="1662"/>
                    </a:cubicBezTo>
                    <a:cubicBezTo>
                      <a:pt x="130" y="1665"/>
                      <a:pt x="134" y="1667"/>
                      <a:pt x="135" y="1668"/>
                    </a:cubicBezTo>
                    <a:cubicBezTo>
                      <a:pt x="136" y="1668"/>
                      <a:pt x="136" y="1670"/>
                      <a:pt x="136" y="1675"/>
                    </a:cubicBezTo>
                    <a:cubicBezTo>
                      <a:pt x="136" y="1680"/>
                      <a:pt x="135" y="1688"/>
                      <a:pt x="136" y="1692"/>
                    </a:cubicBezTo>
                    <a:cubicBezTo>
                      <a:pt x="137" y="1695"/>
                      <a:pt x="142" y="1700"/>
                      <a:pt x="145" y="1700"/>
                    </a:cubicBezTo>
                    <a:cubicBezTo>
                      <a:pt x="147" y="1700"/>
                      <a:pt x="149" y="1701"/>
                      <a:pt x="149" y="1704"/>
                    </a:cubicBezTo>
                    <a:cubicBezTo>
                      <a:pt x="149" y="1706"/>
                      <a:pt x="152" y="1707"/>
                      <a:pt x="154" y="1707"/>
                    </a:cubicBezTo>
                    <a:cubicBezTo>
                      <a:pt x="156" y="1707"/>
                      <a:pt x="158" y="1706"/>
                      <a:pt x="159" y="1704"/>
                    </a:cubicBezTo>
                    <a:cubicBezTo>
                      <a:pt x="161" y="1702"/>
                      <a:pt x="165" y="1701"/>
                      <a:pt x="167" y="1704"/>
                    </a:cubicBezTo>
                    <a:cubicBezTo>
                      <a:pt x="168" y="1707"/>
                      <a:pt x="168" y="1707"/>
                      <a:pt x="170" y="1708"/>
                    </a:cubicBezTo>
                    <a:cubicBezTo>
                      <a:pt x="172" y="1708"/>
                      <a:pt x="173" y="1713"/>
                      <a:pt x="173" y="1714"/>
                    </a:cubicBezTo>
                    <a:cubicBezTo>
                      <a:pt x="174" y="1716"/>
                      <a:pt x="176" y="1716"/>
                      <a:pt x="178" y="1716"/>
                    </a:cubicBezTo>
                    <a:cubicBezTo>
                      <a:pt x="180" y="1716"/>
                      <a:pt x="183" y="1717"/>
                      <a:pt x="184" y="1717"/>
                    </a:cubicBezTo>
                    <a:cubicBezTo>
                      <a:pt x="186" y="1717"/>
                      <a:pt x="188" y="1717"/>
                      <a:pt x="188" y="1721"/>
                    </a:cubicBezTo>
                    <a:cubicBezTo>
                      <a:pt x="188" y="1725"/>
                      <a:pt x="190" y="1726"/>
                      <a:pt x="191" y="1729"/>
                    </a:cubicBezTo>
                    <a:cubicBezTo>
                      <a:pt x="193" y="1732"/>
                      <a:pt x="197" y="1735"/>
                      <a:pt x="196" y="1742"/>
                    </a:cubicBezTo>
                    <a:cubicBezTo>
                      <a:pt x="195" y="1749"/>
                      <a:pt x="194" y="1749"/>
                      <a:pt x="200" y="1755"/>
                    </a:cubicBezTo>
                    <a:cubicBezTo>
                      <a:pt x="206" y="1761"/>
                      <a:pt x="215" y="1764"/>
                      <a:pt x="218" y="1767"/>
                    </a:cubicBezTo>
                    <a:cubicBezTo>
                      <a:pt x="222" y="1770"/>
                      <a:pt x="228" y="1778"/>
                      <a:pt x="232" y="1780"/>
                    </a:cubicBezTo>
                    <a:cubicBezTo>
                      <a:pt x="235" y="1782"/>
                      <a:pt x="239" y="1784"/>
                      <a:pt x="241" y="1787"/>
                    </a:cubicBezTo>
                    <a:cubicBezTo>
                      <a:pt x="243" y="1790"/>
                      <a:pt x="246" y="1793"/>
                      <a:pt x="247" y="1795"/>
                    </a:cubicBezTo>
                    <a:cubicBezTo>
                      <a:pt x="247" y="1797"/>
                      <a:pt x="253" y="1800"/>
                      <a:pt x="256" y="1804"/>
                    </a:cubicBezTo>
                    <a:cubicBezTo>
                      <a:pt x="259" y="1808"/>
                      <a:pt x="263" y="1808"/>
                      <a:pt x="262" y="1816"/>
                    </a:cubicBezTo>
                    <a:cubicBezTo>
                      <a:pt x="262" y="1824"/>
                      <a:pt x="261" y="1825"/>
                      <a:pt x="264" y="1828"/>
                    </a:cubicBezTo>
                    <a:cubicBezTo>
                      <a:pt x="268" y="1830"/>
                      <a:pt x="274" y="1831"/>
                      <a:pt x="275" y="1827"/>
                    </a:cubicBezTo>
                    <a:cubicBezTo>
                      <a:pt x="276" y="1823"/>
                      <a:pt x="275" y="1820"/>
                      <a:pt x="280" y="1821"/>
                    </a:cubicBezTo>
                    <a:cubicBezTo>
                      <a:pt x="286" y="1822"/>
                      <a:pt x="289" y="1820"/>
                      <a:pt x="289" y="1817"/>
                    </a:cubicBezTo>
                    <a:cubicBezTo>
                      <a:pt x="289" y="1814"/>
                      <a:pt x="294" y="1806"/>
                      <a:pt x="295" y="1804"/>
                    </a:cubicBezTo>
                    <a:cubicBezTo>
                      <a:pt x="296" y="1802"/>
                      <a:pt x="299" y="1802"/>
                      <a:pt x="300" y="1803"/>
                    </a:cubicBezTo>
                    <a:cubicBezTo>
                      <a:pt x="301" y="1804"/>
                      <a:pt x="302" y="1808"/>
                      <a:pt x="304" y="1808"/>
                    </a:cubicBezTo>
                    <a:cubicBezTo>
                      <a:pt x="306" y="1808"/>
                      <a:pt x="309" y="1807"/>
                      <a:pt x="310" y="1806"/>
                    </a:cubicBezTo>
                    <a:cubicBezTo>
                      <a:pt x="311" y="1804"/>
                      <a:pt x="317" y="1807"/>
                      <a:pt x="320" y="1810"/>
                    </a:cubicBezTo>
                    <a:cubicBezTo>
                      <a:pt x="322" y="1813"/>
                      <a:pt x="330" y="1820"/>
                      <a:pt x="335" y="1821"/>
                    </a:cubicBezTo>
                    <a:cubicBezTo>
                      <a:pt x="339" y="1822"/>
                      <a:pt x="339" y="1823"/>
                      <a:pt x="341" y="1823"/>
                    </a:cubicBezTo>
                    <a:cubicBezTo>
                      <a:pt x="342" y="1823"/>
                      <a:pt x="345" y="1825"/>
                      <a:pt x="343" y="1829"/>
                    </a:cubicBezTo>
                    <a:cubicBezTo>
                      <a:pt x="342" y="1833"/>
                      <a:pt x="342" y="1834"/>
                      <a:pt x="343" y="1835"/>
                    </a:cubicBezTo>
                    <a:cubicBezTo>
                      <a:pt x="344" y="1837"/>
                      <a:pt x="346" y="1838"/>
                      <a:pt x="345" y="1841"/>
                    </a:cubicBezTo>
                    <a:cubicBezTo>
                      <a:pt x="344" y="1845"/>
                      <a:pt x="346" y="1849"/>
                      <a:pt x="347" y="1851"/>
                    </a:cubicBezTo>
                    <a:cubicBezTo>
                      <a:pt x="349" y="1852"/>
                      <a:pt x="367" y="1868"/>
                      <a:pt x="367" y="1868"/>
                    </a:cubicBezTo>
                    <a:cubicBezTo>
                      <a:pt x="367" y="1868"/>
                      <a:pt x="370" y="1870"/>
                      <a:pt x="370" y="1874"/>
                    </a:cubicBezTo>
                    <a:cubicBezTo>
                      <a:pt x="370" y="1877"/>
                      <a:pt x="371" y="1878"/>
                      <a:pt x="372" y="1879"/>
                    </a:cubicBezTo>
                    <a:cubicBezTo>
                      <a:pt x="373" y="1880"/>
                      <a:pt x="375" y="1880"/>
                      <a:pt x="375" y="1883"/>
                    </a:cubicBezTo>
                    <a:cubicBezTo>
                      <a:pt x="375" y="1886"/>
                      <a:pt x="376" y="1888"/>
                      <a:pt x="377" y="1889"/>
                    </a:cubicBezTo>
                    <a:cubicBezTo>
                      <a:pt x="378" y="1890"/>
                      <a:pt x="382" y="1895"/>
                      <a:pt x="383" y="1895"/>
                    </a:cubicBezTo>
                    <a:cubicBezTo>
                      <a:pt x="385" y="1895"/>
                      <a:pt x="386" y="1897"/>
                      <a:pt x="387" y="1896"/>
                    </a:cubicBezTo>
                    <a:cubicBezTo>
                      <a:pt x="389" y="1895"/>
                      <a:pt x="396" y="1904"/>
                      <a:pt x="397" y="1906"/>
                    </a:cubicBezTo>
                    <a:cubicBezTo>
                      <a:pt x="399" y="1908"/>
                      <a:pt x="405" y="1906"/>
                      <a:pt x="406" y="1908"/>
                    </a:cubicBezTo>
                    <a:cubicBezTo>
                      <a:pt x="407" y="1909"/>
                      <a:pt x="410" y="1910"/>
                      <a:pt x="410" y="1913"/>
                    </a:cubicBezTo>
                    <a:cubicBezTo>
                      <a:pt x="411" y="1917"/>
                      <a:pt x="410" y="1917"/>
                      <a:pt x="413" y="1921"/>
                    </a:cubicBezTo>
                    <a:cubicBezTo>
                      <a:pt x="417" y="1924"/>
                      <a:pt x="417" y="1927"/>
                      <a:pt x="417" y="1935"/>
                    </a:cubicBezTo>
                    <a:cubicBezTo>
                      <a:pt x="417" y="1943"/>
                      <a:pt x="419" y="1947"/>
                      <a:pt x="421" y="1950"/>
                    </a:cubicBezTo>
                    <a:cubicBezTo>
                      <a:pt x="424" y="1954"/>
                      <a:pt x="430" y="1962"/>
                      <a:pt x="433" y="1958"/>
                    </a:cubicBezTo>
                    <a:cubicBezTo>
                      <a:pt x="435" y="1954"/>
                      <a:pt x="435" y="1952"/>
                      <a:pt x="440" y="1952"/>
                    </a:cubicBezTo>
                    <a:cubicBezTo>
                      <a:pt x="444" y="1953"/>
                      <a:pt x="445" y="1953"/>
                      <a:pt x="446" y="1951"/>
                    </a:cubicBezTo>
                    <a:cubicBezTo>
                      <a:pt x="448" y="1949"/>
                      <a:pt x="451" y="1950"/>
                      <a:pt x="453" y="1950"/>
                    </a:cubicBezTo>
                    <a:cubicBezTo>
                      <a:pt x="454" y="1950"/>
                      <a:pt x="458" y="1950"/>
                      <a:pt x="459" y="1952"/>
                    </a:cubicBezTo>
                    <a:cubicBezTo>
                      <a:pt x="460" y="1954"/>
                      <a:pt x="463" y="1955"/>
                      <a:pt x="464" y="1956"/>
                    </a:cubicBezTo>
                    <a:cubicBezTo>
                      <a:pt x="465" y="1957"/>
                      <a:pt x="473" y="1962"/>
                      <a:pt x="473" y="1962"/>
                    </a:cubicBezTo>
                    <a:cubicBezTo>
                      <a:pt x="473" y="1962"/>
                      <a:pt x="472" y="1966"/>
                      <a:pt x="470" y="1967"/>
                    </a:cubicBezTo>
                    <a:cubicBezTo>
                      <a:pt x="468" y="1969"/>
                      <a:pt x="468" y="1969"/>
                      <a:pt x="468" y="1975"/>
                    </a:cubicBezTo>
                    <a:cubicBezTo>
                      <a:pt x="468" y="1981"/>
                      <a:pt x="470" y="1979"/>
                      <a:pt x="471" y="1980"/>
                    </a:cubicBezTo>
                    <a:cubicBezTo>
                      <a:pt x="472" y="1980"/>
                      <a:pt x="473" y="1983"/>
                      <a:pt x="471" y="1984"/>
                    </a:cubicBezTo>
                    <a:cubicBezTo>
                      <a:pt x="469" y="1986"/>
                      <a:pt x="466" y="1992"/>
                      <a:pt x="468" y="1993"/>
                    </a:cubicBezTo>
                    <a:cubicBezTo>
                      <a:pt x="469" y="1995"/>
                      <a:pt x="472" y="1997"/>
                      <a:pt x="475" y="1998"/>
                    </a:cubicBezTo>
                    <a:cubicBezTo>
                      <a:pt x="477" y="1999"/>
                      <a:pt x="481" y="2000"/>
                      <a:pt x="481" y="2004"/>
                    </a:cubicBezTo>
                    <a:cubicBezTo>
                      <a:pt x="481" y="2009"/>
                      <a:pt x="481" y="2009"/>
                      <a:pt x="483" y="2011"/>
                    </a:cubicBezTo>
                    <a:cubicBezTo>
                      <a:pt x="486" y="2013"/>
                      <a:pt x="489" y="2015"/>
                      <a:pt x="491" y="2015"/>
                    </a:cubicBezTo>
                    <a:cubicBezTo>
                      <a:pt x="492" y="2015"/>
                      <a:pt x="497" y="2016"/>
                      <a:pt x="497" y="2021"/>
                    </a:cubicBezTo>
                    <a:cubicBezTo>
                      <a:pt x="496" y="2025"/>
                      <a:pt x="499" y="2026"/>
                      <a:pt x="502" y="2029"/>
                    </a:cubicBezTo>
                    <a:cubicBezTo>
                      <a:pt x="505" y="2032"/>
                      <a:pt x="511" y="2036"/>
                      <a:pt x="516" y="2034"/>
                    </a:cubicBezTo>
                    <a:cubicBezTo>
                      <a:pt x="520" y="2031"/>
                      <a:pt x="521" y="2031"/>
                      <a:pt x="523" y="2029"/>
                    </a:cubicBezTo>
                    <a:cubicBezTo>
                      <a:pt x="525" y="2028"/>
                      <a:pt x="531" y="2029"/>
                      <a:pt x="533" y="2031"/>
                    </a:cubicBezTo>
                    <a:cubicBezTo>
                      <a:pt x="534" y="2032"/>
                      <a:pt x="536" y="2037"/>
                      <a:pt x="533" y="2039"/>
                    </a:cubicBezTo>
                    <a:cubicBezTo>
                      <a:pt x="530" y="2042"/>
                      <a:pt x="528" y="2044"/>
                      <a:pt x="526" y="2046"/>
                    </a:cubicBezTo>
                    <a:cubicBezTo>
                      <a:pt x="524" y="2047"/>
                      <a:pt x="523" y="2048"/>
                      <a:pt x="523" y="2053"/>
                    </a:cubicBezTo>
                    <a:cubicBezTo>
                      <a:pt x="522" y="2058"/>
                      <a:pt x="523" y="2063"/>
                      <a:pt x="528" y="2062"/>
                    </a:cubicBezTo>
                    <a:cubicBezTo>
                      <a:pt x="532" y="2060"/>
                      <a:pt x="535" y="2057"/>
                      <a:pt x="535" y="2062"/>
                    </a:cubicBezTo>
                    <a:cubicBezTo>
                      <a:pt x="536" y="2067"/>
                      <a:pt x="537" y="2068"/>
                      <a:pt x="540" y="2067"/>
                    </a:cubicBezTo>
                    <a:cubicBezTo>
                      <a:pt x="544" y="2066"/>
                      <a:pt x="553" y="2063"/>
                      <a:pt x="555" y="2069"/>
                    </a:cubicBezTo>
                    <a:cubicBezTo>
                      <a:pt x="557" y="2075"/>
                      <a:pt x="556" y="2078"/>
                      <a:pt x="559" y="2075"/>
                    </a:cubicBezTo>
                    <a:cubicBezTo>
                      <a:pt x="562" y="2073"/>
                      <a:pt x="564" y="2074"/>
                      <a:pt x="564" y="2071"/>
                    </a:cubicBezTo>
                    <a:cubicBezTo>
                      <a:pt x="565" y="2067"/>
                      <a:pt x="572" y="2066"/>
                      <a:pt x="570" y="2071"/>
                    </a:cubicBezTo>
                    <a:cubicBezTo>
                      <a:pt x="569" y="2077"/>
                      <a:pt x="568" y="2082"/>
                      <a:pt x="571" y="2084"/>
                    </a:cubicBezTo>
                    <a:cubicBezTo>
                      <a:pt x="573" y="2086"/>
                      <a:pt x="576" y="2088"/>
                      <a:pt x="576" y="2090"/>
                    </a:cubicBezTo>
                    <a:cubicBezTo>
                      <a:pt x="576" y="2092"/>
                      <a:pt x="575" y="2098"/>
                      <a:pt x="576" y="2101"/>
                    </a:cubicBezTo>
                    <a:cubicBezTo>
                      <a:pt x="577" y="2104"/>
                      <a:pt x="579" y="2105"/>
                      <a:pt x="577" y="2107"/>
                    </a:cubicBezTo>
                    <a:cubicBezTo>
                      <a:pt x="576" y="2109"/>
                      <a:pt x="576" y="2111"/>
                      <a:pt x="578" y="2113"/>
                    </a:cubicBezTo>
                    <a:cubicBezTo>
                      <a:pt x="580" y="2116"/>
                      <a:pt x="585" y="2118"/>
                      <a:pt x="586" y="2114"/>
                    </a:cubicBezTo>
                    <a:cubicBezTo>
                      <a:pt x="587" y="2110"/>
                      <a:pt x="586" y="2112"/>
                      <a:pt x="588" y="2111"/>
                    </a:cubicBezTo>
                    <a:cubicBezTo>
                      <a:pt x="590" y="2110"/>
                      <a:pt x="590" y="2106"/>
                      <a:pt x="591" y="2103"/>
                    </a:cubicBezTo>
                    <a:cubicBezTo>
                      <a:pt x="591" y="2100"/>
                      <a:pt x="599" y="2094"/>
                      <a:pt x="600" y="2093"/>
                    </a:cubicBezTo>
                    <a:cubicBezTo>
                      <a:pt x="602" y="2092"/>
                      <a:pt x="607" y="2097"/>
                      <a:pt x="604" y="2100"/>
                    </a:cubicBezTo>
                    <a:cubicBezTo>
                      <a:pt x="602" y="2102"/>
                      <a:pt x="601" y="2103"/>
                      <a:pt x="600" y="2107"/>
                    </a:cubicBezTo>
                    <a:cubicBezTo>
                      <a:pt x="600" y="2110"/>
                      <a:pt x="600" y="2111"/>
                      <a:pt x="603" y="2113"/>
                    </a:cubicBezTo>
                    <a:cubicBezTo>
                      <a:pt x="605" y="2115"/>
                      <a:pt x="610" y="2117"/>
                      <a:pt x="611" y="2118"/>
                    </a:cubicBezTo>
                    <a:cubicBezTo>
                      <a:pt x="612" y="2120"/>
                      <a:pt x="616" y="2124"/>
                      <a:pt x="619" y="2119"/>
                    </a:cubicBezTo>
                    <a:cubicBezTo>
                      <a:pt x="622" y="2114"/>
                      <a:pt x="622" y="2114"/>
                      <a:pt x="623" y="2112"/>
                    </a:cubicBezTo>
                    <a:cubicBezTo>
                      <a:pt x="624" y="2109"/>
                      <a:pt x="628" y="2107"/>
                      <a:pt x="632" y="2108"/>
                    </a:cubicBezTo>
                    <a:cubicBezTo>
                      <a:pt x="635" y="2110"/>
                      <a:pt x="640" y="2111"/>
                      <a:pt x="640" y="2111"/>
                    </a:cubicBezTo>
                    <a:cubicBezTo>
                      <a:pt x="640" y="2111"/>
                      <a:pt x="644" y="2114"/>
                      <a:pt x="645" y="2118"/>
                    </a:cubicBezTo>
                    <a:cubicBezTo>
                      <a:pt x="645" y="2122"/>
                      <a:pt x="649" y="2122"/>
                      <a:pt x="650" y="2123"/>
                    </a:cubicBezTo>
                    <a:cubicBezTo>
                      <a:pt x="651" y="2123"/>
                      <a:pt x="655" y="2127"/>
                      <a:pt x="655" y="2128"/>
                    </a:cubicBezTo>
                    <a:cubicBezTo>
                      <a:pt x="656" y="2129"/>
                      <a:pt x="657" y="2129"/>
                      <a:pt x="661" y="2130"/>
                    </a:cubicBezTo>
                    <a:cubicBezTo>
                      <a:pt x="666" y="2131"/>
                      <a:pt x="665" y="2133"/>
                      <a:pt x="665" y="2136"/>
                    </a:cubicBezTo>
                    <a:cubicBezTo>
                      <a:pt x="665" y="2138"/>
                      <a:pt x="668" y="2140"/>
                      <a:pt x="670" y="2142"/>
                    </a:cubicBezTo>
                    <a:cubicBezTo>
                      <a:pt x="672" y="2144"/>
                      <a:pt x="675" y="2145"/>
                      <a:pt x="677" y="2145"/>
                    </a:cubicBezTo>
                    <a:cubicBezTo>
                      <a:pt x="680" y="2146"/>
                      <a:pt x="685" y="2144"/>
                      <a:pt x="685" y="2144"/>
                    </a:cubicBezTo>
                    <a:cubicBezTo>
                      <a:pt x="685" y="2144"/>
                      <a:pt x="688" y="2145"/>
                      <a:pt x="689" y="2146"/>
                    </a:cubicBezTo>
                    <a:cubicBezTo>
                      <a:pt x="690" y="2148"/>
                      <a:pt x="693" y="2148"/>
                      <a:pt x="694" y="2147"/>
                    </a:cubicBezTo>
                    <a:cubicBezTo>
                      <a:pt x="695" y="2147"/>
                      <a:pt x="697" y="2146"/>
                      <a:pt x="700" y="2147"/>
                    </a:cubicBezTo>
                    <a:cubicBezTo>
                      <a:pt x="702" y="2149"/>
                      <a:pt x="704" y="2150"/>
                      <a:pt x="707" y="2152"/>
                    </a:cubicBezTo>
                    <a:cubicBezTo>
                      <a:pt x="709" y="2153"/>
                      <a:pt x="710" y="2153"/>
                      <a:pt x="712" y="2150"/>
                    </a:cubicBezTo>
                    <a:cubicBezTo>
                      <a:pt x="714" y="2148"/>
                      <a:pt x="717" y="2142"/>
                      <a:pt x="722" y="2145"/>
                    </a:cubicBezTo>
                    <a:cubicBezTo>
                      <a:pt x="726" y="2147"/>
                      <a:pt x="737" y="2154"/>
                      <a:pt x="741" y="2151"/>
                    </a:cubicBezTo>
                    <a:cubicBezTo>
                      <a:pt x="743" y="2150"/>
                      <a:pt x="749" y="2148"/>
                      <a:pt x="752" y="2150"/>
                    </a:cubicBezTo>
                    <a:cubicBezTo>
                      <a:pt x="755" y="2153"/>
                      <a:pt x="756" y="2154"/>
                      <a:pt x="759" y="2153"/>
                    </a:cubicBezTo>
                    <a:cubicBezTo>
                      <a:pt x="762" y="2152"/>
                      <a:pt x="770" y="2148"/>
                      <a:pt x="771" y="2147"/>
                    </a:cubicBezTo>
                    <a:cubicBezTo>
                      <a:pt x="773" y="2147"/>
                      <a:pt x="778" y="2146"/>
                      <a:pt x="780" y="2144"/>
                    </a:cubicBezTo>
                    <a:cubicBezTo>
                      <a:pt x="783" y="2142"/>
                      <a:pt x="787" y="2145"/>
                      <a:pt x="790" y="2145"/>
                    </a:cubicBezTo>
                    <a:cubicBezTo>
                      <a:pt x="793" y="2146"/>
                      <a:pt x="796" y="2147"/>
                      <a:pt x="797" y="2149"/>
                    </a:cubicBezTo>
                    <a:cubicBezTo>
                      <a:pt x="798" y="2150"/>
                      <a:pt x="799" y="2165"/>
                      <a:pt x="799" y="2170"/>
                    </a:cubicBezTo>
                    <a:cubicBezTo>
                      <a:pt x="799" y="2174"/>
                      <a:pt x="796" y="2182"/>
                      <a:pt x="792" y="2186"/>
                    </a:cubicBezTo>
                    <a:cubicBezTo>
                      <a:pt x="788" y="2191"/>
                      <a:pt x="786" y="2195"/>
                      <a:pt x="786" y="2198"/>
                    </a:cubicBezTo>
                    <a:cubicBezTo>
                      <a:pt x="786" y="2201"/>
                      <a:pt x="791" y="2211"/>
                      <a:pt x="793" y="2216"/>
                    </a:cubicBezTo>
                    <a:cubicBezTo>
                      <a:pt x="796" y="2221"/>
                      <a:pt x="797" y="2224"/>
                      <a:pt x="804" y="2224"/>
                    </a:cubicBezTo>
                    <a:cubicBezTo>
                      <a:pt x="811" y="2223"/>
                      <a:pt x="815" y="2220"/>
                      <a:pt x="814" y="2213"/>
                    </a:cubicBezTo>
                    <a:cubicBezTo>
                      <a:pt x="813" y="2206"/>
                      <a:pt x="812" y="2205"/>
                      <a:pt x="814" y="2202"/>
                    </a:cubicBezTo>
                    <a:cubicBezTo>
                      <a:pt x="817" y="2198"/>
                      <a:pt x="818" y="2192"/>
                      <a:pt x="818" y="2189"/>
                    </a:cubicBezTo>
                    <a:cubicBezTo>
                      <a:pt x="819" y="2187"/>
                      <a:pt x="821" y="2186"/>
                      <a:pt x="824" y="2183"/>
                    </a:cubicBezTo>
                    <a:cubicBezTo>
                      <a:pt x="828" y="2179"/>
                      <a:pt x="841" y="2172"/>
                      <a:pt x="844" y="2168"/>
                    </a:cubicBezTo>
                    <a:cubicBezTo>
                      <a:pt x="847" y="2163"/>
                      <a:pt x="845" y="2162"/>
                      <a:pt x="849" y="2160"/>
                    </a:cubicBezTo>
                    <a:cubicBezTo>
                      <a:pt x="853" y="2158"/>
                      <a:pt x="855" y="2158"/>
                      <a:pt x="858" y="2156"/>
                    </a:cubicBezTo>
                    <a:cubicBezTo>
                      <a:pt x="860" y="2153"/>
                      <a:pt x="864" y="2152"/>
                      <a:pt x="867" y="2153"/>
                    </a:cubicBezTo>
                    <a:cubicBezTo>
                      <a:pt x="870" y="2153"/>
                      <a:pt x="872" y="2155"/>
                      <a:pt x="874" y="2153"/>
                    </a:cubicBezTo>
                    <a:cubicBezTo>
                      <a:pt x="875" y="2151"/>
                      <a:pt x="875" y="2149"/>
                      <a:pt x="881" y="2152"/>
                    </a:cubicBezTo>
                    <a:cubicBezTo>
                      <a:pt x="887" y="2155"/>
                      <a:pt x="894" y="2162"/>
                      <a:pt x="895" y="2162"/>
                    </a:cubicBezTo>
                    <a:cubicBezTo>
                      <a:pt x="897" y="2162"/>
                      <a:pt x="901" y="2162"/>
                      <a:pt x="904" y="2162"/>
                    </a:cubicBezTo>
                    <a:cubicBezTo>
                      <a:pt x="906" y="2161"/>
                      <a:pt x="909" y="2161"/>
                      <a:pt x="912" y="2164"/>
                    </a:cubicBezTo>
                    <a:cubicBezTo>
                      <a:pt x="915" y="2167"/>
                      <a:pt x="922" y="2170"/>
                      <a:pt x="924" y="2173"/>
                    </a:cubicBezTo>
                    <a:cubicBezTo>
                      <a:pt x="926" y="2175"/>
                      <a:pt x="934" y="2179"/>
                      <a:pt x="936" y="2179"/>
                    </a:cubicBezTo>
                    <a:cubicBezTo>
                      <a:pt x="938" y="2179"/>
                      <a:pt x="947" y="2179"/>
                      <a:pt x="948" y="2181"/>
                    </a:cubicBezTo>
                    <a:cubicBezTo>
                      <a:pt x="950" y="2183"/>
                      <a:pt x="957" y="2190"/>
                      <a:pt x="960" y="2192"/>
                    </a:cubicBezTo>
                    <a:cubicBezTo>
                      <a:pt x="963" y="2195"/>
                      <a:pt x="966" y="2196"/>
                      <a:pt x="969" y="2198"/>
                    </a:cubicBezTo>
                    <a:cubicBezTo>
                      <a:pt x="972" y="2200"/>
                      <a:pt x="973" y="2202"/>
                      <a:pt x="975" y="2199"/>
                    </a:cubicBezTo>
                    <a:cubicBezTo>
                      <a:pt x="977" y="2195"/>
                      <a:pt x="976" y="2194"/>
                      <a:pt x="980" y="2194"/>
                    </a:cubicBezTo>
                    <a:cubicBezTo>
                      <a:pt x="983" y="2195"/>
                      <a:pt x="988" y="2196"/>
                      <a:pt x="989" y="2193"/>
                    </a:cubicBezTo>
                    <a:cubicBezTo>
                      <a:pt x="991" y="2189"/>
                      <a:pt x="997" y="2189"/>
                      <a:pt x="999" y="2194"/>
                    </a:cubicBezTo>
                    <a:cubicBezTo>
                      <a:pt x="1001" y="2198"/>
                      <a:pt x="1002" y="2202"/>
                      <a:pt x="1005" y="2204"/>
                    </a:cubicBezTo>
                    <a:cubicBezTo>
                      <a:pt x="1008" y="2206"/>
                      <a:pt x="1012" y="2206"/>
                      <a:pt x="1009" y="2208"/>
                    </a:cubicBezTo>
                    <a:cubicBezTo>
                      <a:pt x="1007" y="2211"/>
                      <a:pt x="1004" y="2214"/>
                      <a:pt x="1007" y="2216"/>
                    </a:cubicBezTo>
                    <a:cubicBezTo>
                      <a:pt x="1009" y="2217"/>
                      <a:pt x="1011" y="2221"/>
                      <a:pt x="1009" y="2225"/>
                    </a:cubicBezTo>
                    <a:cubicBezTo>
                      <a:pt x="1007" y="2229"/>
                      <a:pt x="1007" y="2235"/>
                      <a:pt x="1008" y="2239"/>
                    </a:cubicBezTo>
                    <a:cubicBezTo>
                      <a:pt x="1008" y="2240"/>
                      <a:pt x="1008" y="2240"/>
                      <a:pt x="1008" y="2241"/>
                    </a:cubicBezTo>
                    <a:cubicBezTo>
                      <a:pt x="1008" y="2241"/>
                      <a:pt x="1008" y="2241"/>
                      <a:pt x="1008" y="2241"/>
                    </a:cubicBezTo>
                    <a:cubicBezTo>
                      <a:pt x="1010" y="2245"/>
                      <a:pt x="1011" y="2246"/>
                      <a:pt x="1016" y="2246"/>
                    </a:cubicBezTo>
                    <a:cubicBezTo>
                      <a:pt x="1021" y="2247"/>
                      <a:pt x="1029" y="2249"/>
                      <a:pt x="1031" y="2249"/>
                    </a:cubicBezTo>
                    <a:cubicBezTo>
                      <a:pt x="1033" y="2250"/>
                      <a:pt x="1037" y="2254"/>
                      <a:pt x="1039" y="2257"/>
                    </a:cubicBezTo>
                    <a:cubicBezTo>
                      <a:pt x="1041" y="2261"/>
                      <a:pt x="1042" y="2267"/>
                      <a:pt x="1038" y="2270"/>
                    </a:cubicBezTo>
                    <a:cubicBezTo>
                      <a:pt x="1033" y="2274"/>
                      <a:pt x="1032" y="2275"/>
                      <a:pt x="1032" y="2283"/>
                    </a:cubicBezTo>
                    <a:cubicBezTo>
                      <a:pt x="1032" y="2290"/>
                      <a:pt x="1035" y="2297"/>
                      <a:pt x="1035" y="2300"/>
                    </a:cubicBezTo>
                    <a:cubicBezTo>
                      <a:pt x="1034" y="2303"/>
                      <a:pt x="1039" y="2307"/>
                      <a:pt x="1044" y="2307"/>
                    </a:cubicBezTo>
                    <a:cubicBezTo>
                      <a:pt x="1048" y="2306"/>
                      <a:pt x="1058" y="2307"/>
                      <a:pt x="1063" y="2307"/>
                    </a:cubicBezTo>
                    <a:cubicBezTo>
                      <a:pt x="1068" y="2307"/>
                      <a:pt x="1074" y="2303"/>
                      <a:pt x="1078" y="2306"/>
                    </a:cubicBezTo>
                    <a:cubicBezTo>
                      <a:pt x="1082" y="2308"/>
                      <a:pt x="1083" y="2312"/>
                      <a:pt x="1090" y="2313"/>
                    </a:cubicBezTo>
                    <a:cubicBezTo>
                      <a:pt x="1096" y="2313"/>
                      <a:pt x="1104" y="2317"/>
                      <a:pt x="1106" y="2319"/>
                    </a:cubicBezTo>
                    <a:cubicBezTo>
                      <a:pt x="1108" y="2320"/>
                      <a:pt x="1113" y="2321"/>
                      <a:pt x="1117" y="2320"/>
                    </a:cubicBezTo>
                    <a:cubicBezTo>
                      <a:pt x="1121" y="2318"/>
                      <a:pt x="1138" y="2320"/>
                      <a:pt x="1142" y="2320"/>
                    </a:cubicBezTo>
                    <a:cubicBezTo>
                      <a:pt x="1146" y="2320"/>
                      <a:pt x="1156" y="2320"/>
                      <a:pt x="1160" y="2319"/>
                    </a:cubicBezTo>
                    <a:cubicBezTo>
                      <a:pt x="1164" y="2319"/>
                      <a:pt x="1171" y="2317"/>
                      <a:pt x="1174" y="2311"/>
                    </a:cubicBezTo>
                    <a:cubicBezTo>
                      <a:pt x="1177" y="2306"/>
                      <a:pt x="1181" y="2296"/>
                      <a:pt x="1188" y="2290"/>
                    </a:cubicBezTo>
                    <a:cubicBezTo>
                      <a:pt x="1196" y="2285"/>
                      <a:pt x="1204" y="2276"/>
                      <a:pt x="1205" y="2275"/>
                    </a:cubicBezTo>
                    <a:cubicBezTo>
                      <a:pt x="1206" y="2275"/>
                      <a:pt x="1208" y="2270"/>
                      <a:pt x="1212" y="2270"/>
                    </a:cubicBezTo>
                    <a:cubicBezTo>
                      <a:pt x="1216" y="2270"/>
                      <a:pt x="1229" y="2270"/>
                      <a:pt x="1229" y="2270"/>
                    </a:cubicBezTo>
                    <a:cubicBezTo>
                      <a:pt x="1229" y="2270"/>
                      <a:pt x="1232" y="2271"/>
                      <a:pt x="1240" y="2270"/>
                    </a:cubicBezTo>
                    <a:cubicBezTo>
                      <a:pt x="1249" y="2269"/>
                      <a:pt x="1258" y="2264"/>
                      <a:pt x="1264" y="2261"/>
                    </a:cubicBezTo>
                    <a:cubicBezTo>
                      <a:pt x="1270" y="2258"/>
                      <a:pt x="1281" y="2256"/>
                      <a:pt x="1287" y="2254"/>
                    </a:cubicBezTo>
                    <a:cubicBezTo>
                      <a:pt x="1292" y="2253"/>
                      <a:pt x="1295" y="2252"/>
                      <a:pt x="1297" y="2248"/>
                    </a:cubicBezTo>
                    <a:cubicBezTo>
                      <a:pt x="1300" y="2244"/>
                      <a:pt x="1305" y="2237"/>
                      <a:pt x="1307" y="2235"/>
                    </a:cubicBezTo>
                    <a:cubicBezTo>
                      <a:pt x="1308" y="2233"/>
                      <a:pt x="1310" y="2231"/>
                      <a:pt x="1316" y="2231"/>
                    </a:cubicBezTo>
                    <a:cubicBezTo>
                      <a:pt x="1321" y="2230"/>
                      <a:pt x="1332" y="2228"/>
                      <a:pt x="1336" y="2227"/>
                    </a:cubicBezTo>
                    <a:cubicBezTo>
                      <a:pt x="1339" y="2225"/>
                      <a:pt x="1343" y="2223"/>
                      <a:pt x="1348" y="2229"/>
                    </a:cubicBezTo>
                    <a:cubicBezTo>
                      <a:pt x="1352" y="2235"/>
                      <a:pt x="1359" y="2236"/>
                      <a:pt x="1361" y="2236"/>
                    </a:cubicBezTo>
                    <a:cubicBezTo>
                      <a:pt x="1363" y="2236"/>
                      <a:pt x="1371" y="2235"/>
                      <a:pt x="1372" y="2235"/>
                    </a:cubicBezTo>
                    <a:cubicBezTo>
                      <a:pt x="1373" y="2235"/>
                      <a:pt x="1378" y="2237"/>
                      <a:pt x="1378" y="2240"/>
                    </a:cubicBezTo>
                    <a:cubicBezTo>
                      <a:pt x="1379" y="2243"/>
                      <a:pt x="1380" y="2246"/>
                      <a:pt x="1383" y="2245"/>
                    </a:cubicBezTo>
                    <a:cubicBezTo>
                      <a:pt x="1386" y="2244"/>
                      <a:pt x="1387" y="2241"/>
                      <a:pt x="1390" y="2243"/>
                    </a:cubicBezTo>
                    <a:cubicBezTo>
                      <a:pt x="1393" y="2245"/>
                      <a:pt x="1396" y="2248"/>
                      <a:pt x="1395" y="2252"/>
                    </a:cubicBezTo>
                    <a:cubicBezTo>
                      <a:pt x="1394" y="2254"/>
                      <a:pt x="1395" y="2253"/>
                      <a:pt x="1398" y="2255"/>
                    </a:cubicBezTo>
                    <a:cubicBezTo>
                      <a:pt x="1401" y="2256"/>
                      <a:pt x="1407" y="2263"/>
                      <a:pt x="1409" y="2263"/>
                    </a:cubicBezTo>
                    <a:cubicBezTo>
                      <a:pt x="1411" y="2264"/>
                      <a:pt x="1414" y="2265"/>
                      <a:pt x="1414" y="2269"/>
                    </a:cubicBezTo>
                    <a:cubicBezTo>
                      <a:pt x="1415" y="2272"/>
                      <a:pt x="1418" y="2273"/>
                      <a:pt x="1420" y="2273"/>
                    </a:cubicBezTo>
                    <a:cubicBezTo>
                      <a:pt x="1423" y="2273"/>
                      <a:pt x="1430" y="2278"/>
                      <a:pt x="1430" y="2278"/>
                    </a:cubicBezTo>
                    <a:cubicBezTo>
                      <a:pt x="1430" y="2278"/>
                      <a:pt x="1430" y="2290"/>
                      <a:pt x="1436" y="2287"/>
                    </a:cubicBezTo>
                    <a:cubicBezTo>
                      <a:pt x="1443" y="2284"/>
                      <a:pt x="1443" y="2283"/>
                      <a:pt x="1447" y="2281"/>
                    </a:cubicBezTo>
                    <a:cubicBezTo>
                      <a:pt x="1450" y="2280"/>
                      <a:pt x="1452" y="2277"/>
                      <a:pt x="1453" y="2276"/>
                    </a:cubicBezTo>
                    <a:cubicBezTo>
                      <a:pt x="1455" y="2275"/>
                      <a:pt x="1455" y="2276"/>
                      <a:pt x="1457" y="2277"/>
                    </a:cubicBezTo>
                    <a:cubicBezTo>
                      <a:pt x="1458" y="2277"/>
                      <a:pt x="1460" y="2277"/>
                      <a:pt x="1460" y="2272"/>
                    </a:cubicBezTo>
                    <a:cubicBezTo>
                      <a:pt x="1460" y="2268"/>
                      <a:pt x="1462" y="2263"/>
                      <a:pt x="1460" y="2260"/>
                    </a:cubicBezTo>
                    <a:cubicBezTo>
                      <a:pt x="1458" y="2257"/>
                      <a:pt x="1458" y="2255"/>
                      <a:pt x="1459" y="2253"/>
                    </a:cubicBezTo>
                    <a:cubicBezTo>
                      <a:pt x="1461" y="2250"/>
                      <a:pt x="1466" y="2243"/>
                      <a:pt x="1467" y="2242"/>
                    </a:cubicBezTo>
                    <a:cubicBezTo>
                      <a:pt x="1468" y="2241"/>
                      <a:pt x="1473" y="2244"/>
                      <a:pt x="1474" y="2240"/>
                    </a:cubicBezTo>
                    <a:cubicBezTo>
                      <a:pt x="1475" y="2237"/>
                      <a:pt x="1475" y="2233"/>
                      <a:pt x="1476" y="2230"/>
                    </a:cubicBezTo>
                    <a:cubicBezTo>
                      <a:pt x="1476" y="2227"/>
                      <a:pt x="1476" y="2225"/>
                      <a:pt x="1481" y="2225"/>
                    </a:cubicBezTo>
                    <a:cubicBezTo>
                      <a:pt x="1486" y="2224"/>
                      <a:pt x="1493" y="2227"/>
                      <a:pt x="1493" y="2231"/>
                    </a:cubicBezTo>
                    <a:cubicBezTo>
                      <a:pt x="1493" y="2234"/>
                      <a:pt x="1493" y="2238"/>
                      <a:pt x="1495" y="2240"/>
                    </a:cubicBezTo>
                    <a:cubicBezTo>
                      <a:pt x="1497" y="2242"/>
                      <a:pt x="1501" y="2246"/>
                      <a:pt x="1503" y="2243"/>
                    </a:cubicBezTo>
                    <a:cubicBezTo>
                      <a:pt x="1506" y="2241"/>
                      <a:pt x="1507" y="2242"/>
                      <a:pt x="1508" y="2245"/>
                    </a:cubicBezTo>
                    <a:cubicBezTo>
                      <a:pt x="1509" y="2249"/>
                      <a:pt x="1511" y="2252"/>
                      <a:pt x="1512" y="2255"/>
                    </a:cubicBezTo>
                    <a:cubicBezTo>
                      <a:pt x="1513" y="2258"/>
                      <a:pt x="1516" y="2258"/>
                      <a:pt x="1518" y="2258"/>
                    </a:cubicBezTo>
                    <a:cubicBezTo>
                      <a:pt x="1520" y="2258"/>
                      <a:pt x="1524" y="2260"/>
                      <a:pt x="1522" y="2265"/>
                    </a:cubicBezTo>
                    <a:cubicBezTo>
                      <a:pt x="1521" y="2270"/>
                      <a:pt x="1519" y="2276"/>
                      <a:pt x="1521" y="2279"/>
                    </a:cubicBezTo>
                    <a:cubicBezTo>
                      <a:pt x="1523" y="2282"/>
                      <a:pt x="1525" y="2285"/>
                      <a:pt x="1524" y="2288"/>
                    </a:cubicBezTo>
                    <a:cubicBezTo>
                      <a:pt x="1524" y="2290"/>
                      <a:pt x="1524" y="2302"/>
                      <a:pt x="1526" y="2304"/>
                    </a:cubicBezTo>
                    <a:cubicBezTo>
                      <a:pt x="1529" y="2306"/>
                      <a:pt x="1529" y="2306"/>
                      <a:pt x="1529" y="2311"/>
                    </a:cubicBezTo>
                    <a:cubicBezTo>
                      <a:pt x="1529" y="2315"/>
                      <a:pt x="1527" y="2316"/>
                      <a:pt x="1530" y="2319"/>
                    </a:cubicBezTo>
                    <a:cubicBezTo>
                      <a:pt x="1533" y="2323"/>
                      <a:pt x="1534" y="2323"/>
                      <a:pt x="1536" y="2321"/>
                    </a:cubicBezTo>
                    <a:cubicBezTo>
                      <a:pt x="1538" y="2318"/>
                      <a:pt x="1539" y="2317"/>
                      <a:pt x="1539" y="2314"/>
                    </a:cubicBezTo>
                    <a:cubicBezTo>
                      <a:pt x="1539" y="2312"/>
                      <a:pt x="1542" y="2307"/>
                      <a:pt x="1546" y="2311"/>
                    </a:cubicBezTo>
                    <a:cubicBezTo>
                      <a:pt x="1550" y="2315"/>
                      <a:pt x="1552" y="2316"/>
                      <a:pt x="1551" y="2318"/>
                    </a:cubicBezTo>
                    <a:cubicBezTo>
                      <a:pt x="1551" y="2319"/>
                      <a:pt x="1553" y="2318"/>
                      <a:pt x="1554" y="2317"/>
                    </a:cubicBezTo>
                    <a:cubicBezTo>
                      <a:pt x="1556" y="2316"/>
                      <a:pt x="1560" y="2318"/>
                      <a:pt x="1559" y="2322"/>
                    </a:cubicBezTo>
                    <a:cubicBezTo>
                      <a:pt x="1558" y="2327"/>
                      <a:pt x="1557" y="2328"/>
                      <a:pt x="1558" y="2334"/>
                    </a:cubicBezTo>
                    <a:cubicBezTo>
                      <a:pt x="1559" y="2340"/>
                      <a:pt x="1562" y="2338"/>
                      <a:pt x="1559" y="2344"/>
                    </a:cubicBezTo>
                    <a:cubicBezTo>
                      <a:pt x="1556" y="2351"/>
                      <a:pt x="1550" y="2356"/>
                      <a:pt x="1555" y="2360"/>
                    </a:cubicBezTo>
                    <a:cubicBezTo>
                      <a:pt x="1560" y="2364"/>
                      <a:pt x="1560" y="2366"/>
                      <a:pt x="1558" y="2369"/>
                    </a:cubicBezTo>
                    <a:cubicBezTo>
                      <a:pt x="1557" y="2372"/>
                      <a:pt x="1556" y="2374"/>
                      <a:pt x="1556" y="2378"/>
                    </a:cubicBezTo>
                    <a:cubicBezTo>
                      <a:pt x="1556" y="2381"/>
                      <a:pt x="1557" y="2401"/>
                      <a:pt x="1557" y="2405"/>
                    </a:cubicBezTo>
                    <a:cubicBezTo>
                      <a:pt x="1556" y="2409"/>
                      <a:pt x="1553" y="2408"/>
                      <a:pt x="1553" y="2413"/>
                    </a:cubicBezTo>
                    <a:cubicBezTo>
                      <a:pt x="1553" y="2418"/>
                      <a:pt x="1553" y="2423"/>
                      <a:pt x="1550" y="2425"/>
                    </a:cubicBezTo>
                    <a:cubicBezTo>
                      <a:pt x="1548" y="2428"/>
                      <a:pt x="1542" y="2431"/>
                      <a:pt x="1544" y="2434"/>
                    </a:cubicBezTo>
                    <a:cubicBezTo>
                      <a:pt x="1546" y="2437"/>
                      <a:pt x="1547" y="2441"/>
                      <a:pt x="1547" y="2441"/>
                    </a:cubicBezTo>
                    <a:cubicBezTo>
                      <a:pt x="1547" y="2441"/>
                      <a:pt x="1546" y="2447"/>
                      <a:pt x="1542" y="2446"/>
                    </a:cubicBezTo>
                    <a:cubicBezTo>
                      <a:pt x="1538" y="2445"/>
                      <a:pt x="1534" y="2441"/>
                      <a:pt x="1533" y="2447"/>
                    </a:cubicBezTo>
                    <a:cubicBezTo>
                      <a:pt x="1531" y="2454"/>
                      <a:pt x="1531" y="2453"/>
                      <a:pt x="1534" y="2456"/>
                    </a:cubicBezTo>
                    <a:cubicBezTo>
                      <a:pt x="1537" y="2459"/>
                      <a:pt x="1540" y="2464"/>
                      <a:pt x="1541" y="2467"/>
                    </a:cubicBezTo>
                    <a:cubicBezTo>
                      <a:pt x="1542" y="2471"/>
                      <a:pt x="1538" y="2474"/>
                      <a:pt x="1536" y="2472"/>
                    </a:cubicBezTo>
                    <a:cubicBezTo>
                      <a:pt x="1533" y="2471"/>
                      <a:pt x="1529" y="2471"/>
                      <a:pt x="1526" y="2475"/>
                    </a:cubicBezTo>
                    <a:cubicBezTo>
                      <a:pt x="1522" y="2479"/>
                      <a:pt x="1515" y="2492"/>
                      <a:pt x="1513" y="2494"/>
                    </a:cubicBezTo>
                    <a:cubicBezTo>
                      <a:pt x="1510" y="2496"/>
                      <a:pt x="1505" y="2495"/>
                      <a:pt x="1504" y="2492"/>
                    </a:cubicBezTo>
                    <a:cubicBezTo>
                      <a:pt x="1503" y="2488"/>
                      <a:pt x="1503" y="2488"/>
                      <a:pt x="1501" y="2487"/>
                    </a:cubicBezTo>
                    <a:cubicBezTo>
                      <a:pt x="1498" y="2486"/>
                      <a:pt x="1496" y="2483"/>
                      <a:pt x="1495" y="2489"/>
                    </a:cubicBezTo>
                    <a:cubicBezTo>
                      <a:pt x="1495" y="2495"/>
                      <a:pt x="1495" y="2494"/>
                      <a:pt x="1494" y="2496"/>
                    </a:cubicBezTo>
                    <a:cubicBezTo>
                      <a:pt x="1492" y="2497"/>
                      <a:pt x="1492" y="2497"/>
                      <a:pt x="1493" y="2499"/>
                    </a:cubicBezTo>
                    <a:cubicBezTo>
                      <a:pt x="1494" y="2501"/>
                      <a:pt x="1495" y="2504"/>
                      <a:pt x="1492" y="2507"/>
                    </a:cubicBezTo>
                    <a:cubicBezTo>
                      <a:pt x="1489" y="2509"/>
                      <a:pt x="1482" y="2516"/>
                      <a:pt x="1480" y="2519"/>
                    </a:cubicBezTo>
                    <a:cubicBezTo>
                      <a:pt x="1477" y="2521"/>
                      <a:pt x="1473" y="2518"/>
                      <a:pt x="1471" y="2517"/>
                    </a:cubicBezTo>
                    <a:cubicBezTo>
                      <a:pt x="1468" y="2516"/>
                      <a:pt x="1465" y="2517"/>
                      <a:pt x="1464" y="2520"/>
                    </a:cubicBezTo>
                    <a:cubicBezTo>
                      <a:pt x="1463" y="2523"/>
                      <a:pt x="1459" y="2529"/>
                      <a:pt x="1459" y="2533"/>
                    </a:cubicBezTo>
                    <a:cubicBezTo>
                      <a:pt x="1458" y="2536"/>
                      <a:pt x="1455" y="2540"/>
                      <a:pt x="1457" y="2544"/>
                    </a:cubicBezTo>
                    <a:cubicBezTo>
                      <a:pt x="1459" y="2549"/>
                      <a:pt x="1459" y="2553"/>
                      <a:pt x="1459" y="2555"/>
                    </a:cubicBezTo>
                    <a:cubicBezTo>
                      <a:pt x="1458" y="2557"/>
                      <a:pt x="1454" y="2553"/>
                      <a:pt x="1452" y="2554"/>
                    </a:cubicBezTo>
                    <a:cubicBezTo>
                      <a:pt x="1451" y="2554"/>
                      <a:pt x="1442" y="2559"/>
                      <a:pt x="1442" y="2559"/>
                    </a:cubicBezTo>
                    <a:cubicBezTo>
                      <a:pt x="1442" y="2559"/>
                      <a:pt x="1442" y="2558"/>
                      <a:pt x="1440" y="2567"/>
                    </a:cubicBezTo>
                    <a:cubicBezTo>
                      <a:pt x="1438" y="2577"/>
                      <a:pt x="1439" y="2576"/>
                      <a:pt x="1437" y="2581"/>
                    </a:cubicBezTo>
                    <a:cubicBezTo>
                      <a:pt x="1435" y="2585"/>
                      <a:pt x="1436" y="2587"/>
                      <a:pt x="1437" y="2587"/>
                    </a:cubicBezTo>
                    <a:cubicBezTo>
                      <a:pt x="1437" y="2588"/>
                      <a:pt x="1438" y="2591"/>
                      <a:pt x="1441" y="2590"/>
                    </a:cubicBezTo>
                    <a:cubicBezTo>
                      <a:pt x="1444" y="2589"/>
                      <a:pt x="1446" y="2590"/>
                      <a:pt x="1446" y="2590"/>
                    </a:cubicBezTo>
                    <a:cubicBezTo>
                      <a:pt x="1446" y="2590"/>
                      <a:pt x="1447" y="2591"/>
                      <a:pt x="1447" y="2595"/>
                    </a:cubicBezTo>
                    <a:cubicBezTo>
                      <a:pt x="1447" y="2600"/>
                      <a:pt x="1447" y="2601"/>
                      <a:pt x="1446" y="2601"/>
                    </a:cubicBezTo>
                    <a:cubicBezTo>
                      <a:pt x="1444" y="2602"/>
                      <a:pt x="1444" y="2604"/>
                      <a:pt x="1447" y="2605"/>
                    </a:cubicBezTo>
                    <a:cubicBezTo>
                      <a:pt x="1450" y="2606"/>
                      <a:pt x="1450" y="2609"/>
                      <a:pt x="1448" y="2611"/>
                    </a:cubicBezTo>
                    <a:cubicBezTo>
                      <a:pt x="1446" y="2614"/>
                      <a:pt x="1444" y="2617"/>
                      <a:pt x="1439" y="2621"/>
                    </a:cubicBezTo>
                    <a:cubicBezTo>
                      <a:pt x="1435" y="2625"/>
                      <a:pt x="1431" y="2630"/>
                      <a:pt x="1428" y="2632"/>
                    </a:cubicBezTo>
                    <a:cubicBezTo>
                      <a:pt x="1426" y="2634"/>
                      <a:pt x="1429" y="2636"/>
                      <a:pt x="1431" y="2638"/>
                    </a:cubicBezTo>
                    <a:cubicBezTo>
                      <a:pt x="1432" y="2639"/>
                      <a:pt x="1432" y="2648"/>
                      <a:pt x="1442" y="2641"/>
                    </a:cubicBezTo>
                    <a:cubicBezTo>
                      <a:pt x="1452" y="2635"/>
                      <a:pt x="1459" y="2628"/>
                      <a:pt x="1467" y="2628"/>
                    </a:cubicBezTo>
                    <a:cubicBezTo>
                      <a:pt x="1474" y="2628"/>
                      <a:pt x="1481" y="2628"/>
                      <a:pt x="1484" y="2626"/>
                    </a:cubicBezTo>
                    <a:cubicBezTo>
                      <a:pt x="1487" y="2624"/>
                      <a:pt x="1500" y="2626"/>
                      <a:pt x="1504" y="2625"/>
                    </a:cubicBezTo>
                    <a:cubicBezTo>
                      <a:pt x="1508" y="2624"/>
                      <a:pt x="1516" y="2627"/>
                      <a:pt x="1518" y="2626"/>
                    </a:cubicBezTo>
                    <a:cubicBezTo>
                      <a:pt x="1518" y="2626"/>
                      <a:pt x="1518" y="2628"/>
                      <a:pt x="1519" y="2629"/>
                    </a:cubicBezTo>
                    <a:cubicBezTo>
                      <a:pt x="1520" y="2629"/>
                      <a:pt x="1525" y="2631"/>
                      <a:pt x="1527" y="2628"/>
                    </a:cubicBezTo>
                    <a:cubicBezTo>
                      <a:pt x="1530" y="2626"/>
                      <a:pt x="1540" y="2629"/>
                      <a:pt x="1540" y="2629"/>
                    </a:cubicBezTo>
                    <a:cubicBezTo>
                      <a:pt x="1540" y="2629"/>
                      <a:pt x="1536" y="2634"/>
                      <a:pt x="1530" y="2637"/>
                    </a:cubicBezTo>
                    <a:cubicBezTo>
                      <a:pt x="1524" y="2640"/>
                      <a:pt x="1522" y="2641"/>
                      <a:pt x="1522" y="2643"/>
                    </a:cubicBezTo>
                    <a:cubicBezTo>
                      <a:pt x="1522" y="2645"/>
                      <a:pt x="1522" y="2646"/>
                      <a:pt x="1522" y="2650"/>
                    </a:cubicBezTo>
                    <a:cubicBezTo>
                      <a:pt x="1522" y="2654"/>
                      <a:pt x="1521" y="2655"/>
                      <a:pt x="1524" y="2656"/>
                    </a:cubicBezTo>
                    <a:cubicBezTo>
                      <a:pt x="1526" y="2656"/>
                      <a:pt x="1530" y="2655"/>
                      <a:pt x="1530" y="2660"/>
                    </a:cubicBezTo>
                    <a:cubicBezTo>
                      <a:pt x="1531" y="2666"/>
                      <a:pt x="1533" y="2668"/>
                      <a:pt x="1534" y="2670"/>
                    </a:cubicBezTo>
                    <a:cubicBezTo>
                      <a:pt x="1534" y="2673"/>
                      <a:pt x="1536" y="2677"/>
                      <a:pt x="1533" y="2679"/>
                    </a:cubicBezTo>
                    <a:cubicBezTo>
                      <a:pt x="1531" y="2681"/>
                      <a:pt x="1531" y="2682"/>
                      <a:pt x="1533" y="2683"/>
                    </a:cubicBezTo>
                    <a:cubicBezTo>
                      <a:pt x="1535" y="2684"/>
                      <a:pt x="1534" y="2685"/>
                      <a:pt x="1534" y="2690"/>
                    </a:cubicBezTo>
                    <a:cubicBezTo>
                      <a:pt x="1533" y="2694"/>
                      <a:pt x="1537" y="2702"/>
                      <a:pt x="1537" y="2704"/>
                    </a:cubicBezTo>
                    <a:cubicBezTo>
                      <a:pt x="1536" y="2707"/>
                      <a:pt x="1536" y="2706"/>
                      <a:pt x="1535" y="2709"/>
                    </a:cubicBezTo>
                    <a:cubicBezTo>
                      <a:pt x="1534" y="2711"/>
                      <a:pt x="1535" y="2712"/>
                      <a:pt x="1537" y="2712"/>
                    </a:cubicBezTo>
                    <a:cubicBezTo>
                      <a:pt x="1539" y="2712"/>
                      <a:pt x="1543" y="2710"/>
                      <a:pt x="1545" y="2714"/>
                    </a:cubicBezTo>
                    <a:cubicBezTo>
                      <a:pt x="1546" y="2718"/>
                      <a:pt x="1545" y="2719"/>
                      <a:pt x="1551" y="2719"/>
                    </a:cubicBezTo>
                    <a:cubicBezTo>
                      <a:pt x="1558" y="2719"/>
                      <a:pt x="1558" y="2718"/>
                      <a:pt x="1560" y="2720"/>
                    </a:cubicBezTo>
                    <a:cubicBezTo>
                      <a:pt x="1563" y="2721"/>
                      <a:pt x="1564" y="2721"/>
                      <a:pt x="1567" y="2720"/>
                    </a:cubicBezTo>
                    <a:cubicBezTo>
                      <a:pt x="1570" y="2719"/>
                      <a:pt x="1571" y="2719"/>
                      <a:pt x="1573" y="2721"/>
                    </a:cubicBezTo>
                    <a:cubicBezTo>
                      <a:pt x="1576" y="2724"/>
                      <a:pt x="1577" y="2725"/>
                      <a:pt x="1582" y="2724"/>
                    </a:cubicBezTo>
                    <a:cubicBezTo>
                      <a:pt x="1588" y="2724"/>
                      <a:pt x="1584" y="2731"/>
                      <a:pt x="1584" y="2736"/>
                    </a:cubicBezTo>
                    <a:cubicBezTo>
                      <a:pt x="1584" y="2739"/>
                      <a:pt x="1584" y="2742"/>
                      <a:pt x="1584" y="2743"/>
                    </a:cubicBezTo>
                    <a:cubicBezTo>
                      <a:pt x="1584" y="2743"/>
                      <a:pt x="1584" y="2743"/>
                      <a:pt x="1584" y="2743"/>
                    </a:cubicBezTo>
                    <a:cubicBezTo>
                      <a:pt x="1583" y="2745"/>
                      <a:pt x="1583" y="2745"/>
                      <a:pt x="1583" y="2745"/>
                    </a:cubicBezTo>
                    <a:cubicBezTo>
                      <a:pt x="1582" y="2744"/>
                      <a:pt x="1582" y="2744"/>
                      <a:pt x="1581" y="2743"/>
                    </a:cubicBezTo>
                    <a:cubicBezTo>
                      <a:pt x="1582" y="2744"/>
                      <a:pt x="1583" y="2744"/>
                      <a:pt x="1584" y="2743"/>
                    </a:cubicBezTo>
                    <a:cubicBezTo>
                      <a:pt x="1580" y="2742"/>
                      <a:pt x="1579" y="2741"/>
                      <a:pt x="1578" y="2741"/>
                    </a:cubicBezTo>
                    <a:cubicBezTo>
                      <a:pt x="1577" y="2740"/>
                      <a:pt x="1576" y="2740"/>
                      <a:pt x="1576" y="2740"/>
                    </a:cubicBezTo>
                    <a:cubicBezTo>
                      <a:pt x="1574" y="2741"/>
                      <a:pt x="1571" y="2744"/>
                      <a:pt x="1571" y="2746"/>
                    </a:cubicBezTo>
                    <a:cubicBezTo>
                      <a:pt x="1570" y="2748"/>
                      <a:pt x="1571" y="2748"/>
                      <a:pt x="1570" y="2751"/>
                    </a:cubicBezTo>
                    <a:cubicBezTo>
                      <a:pt x="1569" y="2754"/>
                      <a:pt x="1567" y="2755"/>
                      <a:pt x="1567" y="2755"/>
                    </a:cubicBezTo>
                    <a:cubicBezTo>
                      <a:pt x="1565" y="2756"/>
                      <a:pt x="1563" y="2759"/>
                      <a:pt x="1564" y="2762"/>
                    </a:cubicBezTo>
                    <a:cubicBezTo>
                      <a:pt x="1565" y="2764"/>
                      <a:pt x="1567" y="2767"/>
                      <a:pt x="1566" y="2772"/>
                    </a:cubicBezTo>
                    <a:cubicBezTo>
                      <a:pt x="1566" y="2777"/>
                      <a:pt x="1563" y="2779"/>
                      <a:pt x="1560" y="2781"/>
                    </a:cubicBezTo>
                    <a:cubicBezTo>
                      <a:pt x="1556" y="2784"/>
                      <a:pt x="1557" y="2785"/>
                      <a:pt x="1555" y="2791"/>
                    </a:cubicBezTo>
                    <a:cubicBezTo>
                      <a:pt x="1554" y="2797"/>
                      <a:pt x="1543" y="2805"/>
                      <a:pt x="1545" y="2806"/>
                    </a:cubicBezTo>
                    <a:cubicBezTo>
                      <a:pt x="1547" y="2807"/>
                      <a:pt x="1557" y="2812"/>
                      <a:pt x="1565" y="2810"/>
                    </a:cubicBezTo>
                    <a:cubicBezTo>
                      <a:pt x="1573" y="2809"/>
                      <a:pt x="1578" y="2810"/>
                      <a:pt x="1581" y="2812"/>
                    </a:cubicBezTo>
                    <a:cubicBezTo>
                      <a:pt x="1585" y="2814"/>
                      <a:pt x="1587" y="2815"/>
                      <a:pt x="1589" y="2816"/>
                    </a:cubicBezTo>
                    <a:cubicBezTo>
                      <a:pt x="1591" y="2818"/>
                      <a:pt x="1591" y="2819"/>
                      <a:pt x="1595" y="2817"/>
                    </a:cubicBezTo>
                    <a:cubicBezTo>
                      <a:pt x="1598" y="2816"/>
                      <a:pt x="1603" y="2816"/>
                      <a:pt x="1606" y="2818"/>
                    </a:cubicBezTo>
                    <a:cubicBezTo>
                      <a:pt x="1609" y="2821"/>
                      <a:pt x="1613" y="2823"/>
                      <a:pt x="1614" y="2825"/>
                    </a:cubicBezTo>
                    <a:cubicBezTo>
                      <a:pt x="1614" y="2827"/>
                      <a:pt x="1613" y="2831"/>
                      <a:pt x="1610" y="2836"/>
                    </a:cubicBezTo>
                    <a:cubicBezTo>
                      <a:pt x="1607" y="2841"/>
                      <a:pt x="1607" y="2846"/>
                      <a:pt x="1610" y="2848"/>
                    </a:cubicBezTo>
                    <a:cubicBezTo>
                      <a:pt x="1612" y="2850"/>
                      <a:pt x="1616" y="2852"/>
                      <a:pt x="1621" y="2853"/>
                    </a:cubicBezTo>
                    <a:cubicBezTo>
                      <a:pt x="1625" y="2854"/>
                      <a:pt x="1626" y="2854"/>
                      <a:pt x="1625" y="2857"/>
                    </a:cubicBezTo>
                    <a:cubicBezTo>
                      <a:pt x="1624" y="2860"/>
                      <a:pt x="1624" y="2860"/>
                      <a:pt x="1622" y="2863"/>
                    </a:cubicBezTo>
                    <a:cubicBezTo>
                      <a:pt x="1621" y="2867"/>
                      <a:pt x="1621" y="2867"/>
                      <a:pt x="1623" y="2870"/>
                    </a:cubicBezTo>
                    <a:cubicBezTo>
                      <a:pt x="1626" y="2872"/>
                      <a:pt x="1633" y="2873"/>
                      <a:pt x="1637" y="2871"/>
                    </a:cubicBezTo>
                    <a:cubicBezTo>
                      <a:pt x="1641" y="2869"/>
                      <a:pt x="1646" y="2867"/>
                      <a:pt x="1649" y="2873"/>
                    </a:cubicBezTo>
                    <a:cubicBezTo>
                      <a:pt x="1652" y="2879"/>
                      <a:pt x="1656" y="2879"/>
                      <a:pt x="1660" y="2879"/>
                    </a:cubicBezTo>
                    <a:cubicBezTo>
                      <a:pt x="1665" y="2879"/>
                      <a:pt x="1668" y="2876"/>
                      <a:pt x="1671" y="2873"/>
                    </a:cubicBezTo>
                    <a:cubicBezTo>
                      <a:pt x="1673" y="2871"/>
                      <a:pt x="1681" y="2865"/>
                      <a:pt x="1683" y="2862"/>
                    </a:cubicBezTo>
                    <a:cubicBezTo>
                      <a:pt x="1685" y="2859"/>
                      <a:pt x="1693" y="2861"/>
                      <a:pt x="1695" y="2859"/>
                    </a:cubicBezTo>
                    <a:cubicBezTo>
                      <a:pt x="1698" y="2858"/>
                      <a:pt x="1702" y="2856"/>
                      <a:pt x="1703" y="2855"/>
                    </a:cubicBezTo>
                    <a:cubicBezTo>
                      <a:pt x="1703" y="2854"/>
                      <a:pt x="1710" y="2856"/>
                      <a:pt x="1711" y="2856"/>
                    </a:cubicBezTo>
                    <a:cubicBezTo>
                      <a:pt x="1710" y="2856"/>
                      <a:pt x="1710" y="2858"/>
                      <a:pt x="1709" y="2860"/>
                    </a:cubicBezTo>
                    <a:cubicBezTo>
                      <a:pt x="1707" y="2862"/>
                      <a:pt x="1709" y="2865"/>
                      <a:pt x="1710" y="2866"/>
                    </a:cubicBezTo>
                    <a:cubicBezTo>
                      <a:pt x="1711" y="2866"/>
                      <a:pt x="1711" y="2868"/>
                      <a:pt x="1710" y="2870"/>
                    </a:cubicBezTo>
                    <a:cubicBezTo>
                      <a:pt x="1709" y="2872"/>
                      <a:pt x="1711" y="2875"/>
                      <a:pt x="1711" y="2875"/>
                    </a:cubicBezTo>
                    <a:cubicBezTo>
                      <a:pt x="1711" y="2875"/>
                      <a:pt x="1717" y="2879"/>
                      <a:pt x="1713" y="2883"/>
                    </a:cubicBezTo>
                    <a:cubicBezTo>
                      <a:pt x="1710" y="2887"/>
                      <a:pt x="1708" y="2891"/>
                      <a:pt x="1709" y="2893"/>
                    </a:cubicBezTo>
                    <a:cubicBezTo>
                      <a:pt x="1711" y="2896"/>
                      <a:pt x="1715" y="2896"/>
                      <a:pt x="1714" y="2900"/>
                    </a:cubicBezTo>
                    <a:cubicBezTo>
                      <a:pt x="1713" y="2904"/>
                      <a:pt x="1717" y="2908"/>
                      <a:pt x="1721" y="2906"/>
                    </a:cubicBezTo>
                    <a:cubicBezTo>
                      <a:pt x="1725" y="2905"/>
                      <a:pt x="1730" y="2905"/>
                      <a:pt x="1736" y="2904"/>
                    </a:cubicBezTo>
                    <a:cubicBezTo>
                      <a:pt x="1741" y="2902"/>
                      <a:pt x="1744" y="2905"/>
                      <a:pt x="1744" y="2907"/>
                    </a:cubicBezTo>
                    <a:cubicBezTo>
                      <a:pt x="1744" y="2909"/>
                      <a:pt x="1744" y="2910"/>
                      <a:pt x="1746" y="2910"/>
                    </a:cubicBezTo>
                    <a:cubicBezTo>
                      <a:pt x="1748" y="2910"/>
                      <a:pt x="1750" y="2908"/>
                      <a:pt x="1751" y="2911"/>
                    </a:cubicBezTo>
                    <a:cubicBezTo>
                      <a:pt x="1752" y="2913"/>
                      <a:pt x="1754" y="2914"/>
                      <a:pt x="1760" y="2911"/>
                    </a:cubicBezTo>
                    <a:cubicBezTo>
                      <a:pt x="1766" y="2908"/>
                      <a:pt x="1766" y="2904"/>
                      <a:pt x="1763" y="2904"/>
                    </a:cubicBezTo>
                    <a:cubicBezTo>
                      <a:pt x="1760" y="2903"/>
                      <a:pt x="1753" y="2899"/>
                      <a:pt x="1755" y="2893"/>
                    </a:cubicBezTo>
                    <a:cubicBezTo>
                      <a:pt x="1757" y="2886"/>
                      <a:pt x="1757" y="2885"/>
                      <a:pt x="1757" y="2882"/>
                    </a:cubicBezTo>
                    <a:cubicBezTo>
                      <a:pt x="1757" y="2880"/>
                      <a:pt x="1757" y="2879"/>
                      <a:pt x="1760" y="2877"/>
                    </a:cubicBezTo>
                    <a:cubicBezTo>
                      <a:pt x="1762" y="2876"/>
                      <a:pt x="1764" y="2874"/>
                      <a:pt x="1764" y="2872"/>
                    </a:cubicBezTo>
                    <a:cubicBezTo>
                      <a:pt x="1764" y="2869"/>
                      <a:pt x="1758" y="2869"/>
                      <a:pt x="1760" y="2863"/>
                    </a:cubicBezTo>
                    <a:cubicBezTo>
                      <a:pt x="1761" y="2856"/>
                      <a:pt x="1761" y="2853"/>
                      <a:pt x="1760" y="2850"/>
                    </a:cubicBezTo>
                    <a:cubicBezTo>
                      <a:pt x="1758" y="2848"/>
                      <a:pt x="1755" y="2843"/>
                      <a:pt x="1753" y="2841"/>
                    </a:cubicBezTo>
                    <a:cubicBezTo>
                      <a:pt x="1750" y="2839"/>
                      <a:pt x="1751" y="2836"/>
                      <a:pt x="1751" y="2833"/>
                    </a:cubicBezTo>
                    <a:cubicBezTo>
                      <a:pt x="1751" y="2830"/>
                      <a:pt x="1749" y="2832"/>
                      <a:pt x="1749" y="2829"/>
                    </a:cubicBezTo>
                    <a:cubicBezTo>
                      <a:pt x="1749" y="2826"/>
                      <a:pt x="1748" y="2826"/>
                      <a:pt x="1750" y="2824"/>
                    </a:cubicBezTo>
                    <a:cubicBezTo>
                      <a:pt x="1752" y="2822"/>
                      <a:pt x="1749" y="2819"/>
                      <a:pt x="1748" y="2817"/>
                    </a:cubicBezTo>
                    <a:cubicBezTo>
                      <a:pt x="1746" y="2815"/>
                      <a:pt x="1748" y="2814"/>
                      <a:pt x="1751" y="2812"/>
                    </a:cubicBezTo>
                    <a:cubicBezTo>
                      <a:pt x="1755" y="2809"/>
                      <a:pt x="1756" y="2804"/>
                      <a:pt x="1757" y="2800"/>
                    </a:cubicBezTo>
                    <a:cubicBezTo>
                      <a:pt x="1757" y="2796"/>
                      <a:pt x="1765" y="2791"/>
                      <a:pt x="1768" y="2796"/>
                    </a:cubicBezTo>
                    <a:cubicBezTo>
                      <a:pt x="1770" y="2802"/>
                      <a:pt x="1774" y="2806"/>
                      <a:pt x="1776" y="2803"/>
                    </a:cubicBezTo>
                    <a:cubicBezTo>
                      <a:pt x="1778" y="2800"/>
                      <a:pt x="1780" y="2800"/>
                      <a:pt x="1782" y="2800"/>
                    </a:cubicBezTo>
                    <a:cubicBezTo>
                      <a:pt x="1785" y="2800"/>
                      <a:pt x="1794" y="2802"/>
                      <a:pt x="1794" y="2802"/>
                    </a:cubicBezTo>
                    <a:cubicBezTo>
                      <a:pt x="1794" y="2802"/>
                      <a:pt x="1801" y="2808"/>
                      <a:pt x="1806" y="2802"/>
                    </a:cubicBezTo>
                    <a:cubicBezTo>
                      <a:pt x="1810" y="2797"/>
                      <a:pt x="1813" y="2793"/>
                      <a:pt x="1815" y="2790"/>
                    </a:cubicBezTo>
                    <a:cubicBezTo>
                      <a:pt x="1817" y="2786"/>
                      <a:pt x="1817" y="2785"/>
                      <a:pt x="1819" y="2783"/>
                    </a:cubicBezTo>
                    <a:cubicBezTo>
                      <a:pt x="1821" y="2780"/>
                      <a:pt x="1827" y="2777"/>
                      <a:pt x="1828" y="2776"/>
                    </a:cubicBezTo>
                    <a:cubicBezTo>
                      <a:pt x="1830" y="2775"/>
                      <a:pt x="1832" y="2779"/>
                      <a:pt x="1833" y="2781"/>
                    </a:cubicBezTo>
                    <a:cubicBezTo>
                      <a:pt x="1835" y="2782"/>
                      <a:pt x="1840" y="2782"/>
                      <a:pt x="1841" y="2782"/>
                    </a:cubicBezTo>
                    <a:cubicBezTo>
                      <a:pt x="1842" y="2782"/>
                      <a:pt x="1847" y="2785"/>
                      <a:pt x="1849" y="2788"/>
                    </a:cubicBezTo>
                    <a:cubicBezTo>
                      <a:pt x="1851" y="2790"/>
                      <a:pt x="1856" y="2793"/>
                      <a:pt x="1856" y="2793"/>
                    </a:cubicBezTo>
                    <a:cubicBezTo>
                      <a:pt x="1856" y="2793"/>
                      <a:pt x="1859" y="2794"/>
                      <a:pt x="1860" y="2800"/>
                    </a:cubicBezTo>
                    <a:cubicBezTo>
                      <a:pt x="1861" y="2805"/>
                      <a:pt x="1866" y="2807"/>
                      <a:pt x="1866" y="2807"/>
                    </a:cubicBezTo>
                    <a:cubicBezTo>
                      <a:pt x="1866" y="2807"/>
                      <a:pt x="1869" y="2809"/>
                      <a:pt x="1875" y="2805"/>
                    </a:cubicBezTo>
                    <a:cubicBezTo>
                      <a:pt x="1880" y="2802"/>
                      <a:pt x="1891" y="2786"/>
                      <a:pt x="1893" y="2783"/>
                    </a:cubicBezTo>
                    <a:cubicBezTo>
                      <a:pt x="1895" y="2779"/>
                      <a:pt x="1898" y="2779"/>
                      <a:pt x="1900" y="2779"/>
                    </a:cubicBezTo>
                    <a:cubicBezTo>
                      <a:pt x="1902" y="2779"/>
                      <a:pt x="1903" y="2778"/>
                      <a:pt x="1904" y="2785"/>
                    </a:cubicBezTo>
                    <a:cubicBezTo>
                      <a:pt x="1905" y="2792"/>
                      <a:pt x="1909" y="2796"/>
                      <a:pt x="1910" y="2797"/>
                    </a:cubicBezTo>
                    <a:cubicBezTo>
                      <a:pt x="1911" y="2798"/>
                      <a:pt x="1914" y="2798"/>
                      <a:pt x="1915" y="2793"/>
                    </a:cubicBezTo>
                    <a:cubicBezTo>
                      <a:pt x="1915" y="2789"/>
                      <a:pt x="1916" y="2784"/>
                      <a:pt x="1920" y="2782"/>
                    </a:cubicBezTo>
                    <a:cubicBezTo>
                      <a:pt x="1920" y="2782"/>
                      <a:pt x="1920" y="2780"/>
                      <a:pt x="1922" y="2779"/>
                    </a:cubicBezTo>
                    <a:cubicBezTo>
                      <a:pt x="1923" y="2778"/>
                      <a:pt x="1929" y="2786"/>
                      <a:pt x="1931" y="2789"/>
                    </a:cubicBezTo>
                    <a:cubicBezTo>
                      <a:pt x="1933" y="2791"/>
                      <a:pt x="1942" y="2797"/>
                      <a:pt x="1945" y="2801"/>
                    </a:cubicBezTo>
                    <a:cubicBezTo>
                      <a:pt x="1948" y="2806"/>
                      <a:pt x="1949" y="2806"/>
                      <a:pt x="1949" y="2806"/>
                    </a:cubicBezTo>
                    <a:cubicBezTo>
                      <a:pt x="1949" y="2806"/>
                      <a:pt x="1955" y="2785"/>
                      <a:pt x="1960" y="2781"/>
                    </a:cubicBezTo>
                    <a:cubicBezTo>
                      <a:pt x="1964" y="2777"/>
                      <a:pt x="1966" y="2779"/>
                      <a:pt x="1970" y="2779"/>
                    </a:cubicBezTo>
                    <a:cubicBezTo>
                      <a:pt x="1972" y="2779"/>
                      <a:pt x="1974" y="2779"/>
                      <a:pt x="1975" y="2779"/>
                    </a:cubicBezTo>
                    <a:cubicBezTo>
                      <a:pt x="1975" y="2780"/>
                      <a:pt x="1975" y="2781"/>
                      <a:pt x="1975" y="2781"/>
                    </a:cubicBezTo>
                    <a:cubicBezTo>
                      <a:pt x="1975" y="2784"/>
                      <a:pt x="1973" y="2791"/>
                      <a:pt x="1976" y="2792"/>
                    </a:cubicBezTo>
                    <a:cubicBezTo>
                      <a:pt x="1980" y="2792"/>
                      <a:pt x="1988" y="2790"/>
                      <a:pt x="1993" y="2786"/>
                    </a:cubicBezTo>
                    <a:cubicBezTo>
                      <a:pt x="1997" y="2782"/>
                      <a:pt x="1996" y="2778"/>
                      <a:pt x="2002" y="2780"/>
                    </a:cubicBezTo>
                    <a:cubicBezTo>
                      <a:pt x="2008" y="2781"/>
                      <a:pt x="2010" y="2782"/>
                      <a:pt x="2013" y="2779"/>
                    </a:cubicBezTo>
                    <a:cubicBezTo>
                      <a:pt x="2016" y="2775"/>
                      <a:pt x="2016" y="2774"/>
                      <a:pt x="2020" y="2773"/>
                    </a:cubicBezTo>
                    <a:cubicBezTo>
                      <a:pt x="2024" y="2773"/>
                      <a:pt x="2025" y="2770"/>
                      <a:pt x="2023" y="2767"/>
                    </a:cubicBezTo>
                    <a:cubicBezTo>
                      <a:pt x="2020" y="2764"/>
                      <a:pt x="2019" y="2759"/>
                      <a:pt x="2025" y="2756"/>
                    </a:cubicBezTo>
                    <a:cubicBezTo>
                      <a:pt x="2031" y="2753"/>
                      <a:pt x="2031" y="2754"/>
                      <a:pt x="2036" y="2752"/>
                    </a:cubicBezTo>
                    <a:cubicBezTo>
                      <a:pt x="2041" y="2750"/>
                      <a:pt x="2042" y="2747"/>
                      <a:pt x="2045" y="2746"/>
                    </a:cubicBezTo>
                    <a:cubicBezTo>
                      <a:pt x="2049" y="2744"/>
                      <a:pt x="2054" y="2746"/>
                      <a:pt x="2058" y="2743"/>
                    </a:cubicBezTo>
                    <a:cubicBezTo>
                      <a:pt x="2061" y="2739"/>
                      <a:pt x="2066" y="2736"/>
                      <a:pt x="2070" y="2738"/>
                    </a:cubicBezTo>
                    <a:cubicBezTo>
                      <a:pt x="2074" y="2741"/>
                      <a:pt x="2076" y="2744"/>
                      <a:pt x="2077" y="2747"/>
                    </a:cubicBezTo>
                    <a:cubicBezTo>
                      <a:pt x="2078" y="2750"/>
                      <a:pt x="2078" y="2751"/>
                      <a:pt x="2080" y="2753"/>
                    </a:cubicBezTo>
                    <a:cubicBezTo>
                      <a:pt x="2082" y="2755"/>
                      <a:pt x="2084" y="2755"/>
                      <a:pt x="2083" y="2760"/>
                    </a:cubicBezTo>
                    <a:cubicBezTo>
                      <a:pt x="2083" y="2765"/>
                      <a:pt x="2081" y="2765"/>
                      <a:pt x="2088" y="2765"/>
                    </a:cubicBezTo>
                    <a:cubicBezTo>
                      <a:pt x="2094" y="2766"/>
                      <a:pt x="2102" y="2770"/>
                      <a:pt x="2106" y="2773"/>
                    </a:cubicBezTo>
                    <a:cubicBezTo>
                      <a:pt x="2109" y="2777"/>
                      <a:pt x="2111" y="2779"/>
                      <a:pt x="2115" y="2776"/>
                    </a:cubicBezTo>
                    <a:cubicBezTo>
                      <a:pt x="2119" y="2774"/>
                      <a:pt x="2121" y="2772"/>
                      <a:pt x="2127" y="2773"/>
                    </a:cubicBezTo>
                    <a:cubicBezTo>
                      <a:pt x="2133" y="2774"/>
                      <a:pt x="2135" y="2777"/>
                      <a:pt x="2136" y="2780"/>
                    </a:cubicBezTo>
                    <a:cubicBezTo>
                      <a:pt x="2137" y="2783"/>
                      <a:pt x="2139" y="2785"/>
                      <a:pt x="2144" y="2785"/>
                    </a:cubicBezTo>
                    <a:cubicBezTo>
                      <a:pt x="2149" y="2785"/>
                      <a:pt x="2149" y="2784"/>
                      <a:pt x="2153" y="2781"/>
                    </a:cubicBezTo>
                    <a:cubicBezTo>
                      <a:pt x="2156" y="2779"/>
                      <a:pt x="2156" y="2777"/>
                      <a:pt x="2161" y="2779"/>
                    </a:cubicBezTo>
                    <a:cubicBezTo>
                      <a:pt x="2166" y="2781"/>
                      <a:pt x="2183" y="2789"/>
                      <a:pt x="2183" y="2790"/>
                    </a:cubicBezTo>
                    <a:cubicBezTo>
                      <a:pt x="2183" y="2791"/>
                      <a:pt x="2180" y="2798"/>
                      <a:pt x="2177" y="2802"/>
                    </a:cubicBezTo>
                    <a:cubicBezTo>
                      <a:pt x="2174" y="2807"/>
                      <a:pt x="2172" y="2810"/>
                      <a:pt x="2169" y="2811"/>
                    </a:cubicBezTo>
                    <a:cubicBezTo>
                      <a:pt x="2166" y="2811"/>
                      <a:pt x="2166" y="2811"/>
                      <a:pt x="2163" y="2815"/>
                    </a:cubicBezTo>
                    <a:cubicBezTo>
                      <a:pt x="2160" y="2819"/>
                      <a:pt x="2158" y="2826"/>
                      <a:pt x="2161" y="2829"/>
                    </a:cubicBezTo>
                    <a:cubicBezTo>
                      <a:pt x="2165" y="2832"/>
                      <a:pt x="2168" y="2836"/>
                      <a:pt x="2168" y="2842"/>
                    </a:cubicBezTo>
                    <a:cubicBezTo>
                      <a:pt x="2169" y="2848"/>
                      <a:pt x="2168" y="2853"/>
                      <a:pt x="2168" y="2858"/>
                    </a:cubicBezTo>
                    <a:cubicBezTo>
                      <a:pt x="2167" y="2863"/>
                      <a:pt x="2168" y="2865"/>
                      <a:pt x="2169" y="2866"/>
                    </a:cubicBezTo>
                    <a:cubicBezTo>
                      <a:pt x="2171" y="2868"/>
                      <a:pt x="2173" y="2866"/>
                      <a:pt x="2174" y="2864"/>
                    </a:cubicBezTo>
                    <a:cubicBezTo>
                      <a:pt x="2176" y="2862"/>
                      <a:pt x="2179" y="2862"/>
                      <a:pt x="2182" y="2864"/>
                    </a:cubicBezTo>
                    <a:cubicBezTo>
                      <a:pt x="2184" y="2866"/>
                      <a:pt x="2186" y="2866"/>
                      <a:pt x="2189" y="2866"/>
                    </a:cubicBezTo>
                    <a:cubicBezTo>
                      <a:pt x="2191" y="2867"/>
                      <a:pt x="2193" y="2867"/>
                      <a:pt x="2194" y="2867"/>
                    </a:cubicBezTo>
                    <a:cubicBezTo>
                      <a:pt x="2196" y="2867"/>
                      <a:pt x="2198" y="2865"/>
                      <a:pt x="2198" y="2869"/>
                    </a:cubicBezTo>
                    <a:cubicBezTo>
                      <a:pt x="2198" y="2872"/>
                      <a:pt x="2197" y="2876"/>
                      <a:pt x="2199" y="2877"/>
                    </a:cubicBezTo>
                    <a:cubicBezTo>
                      <a:pt x="2201" y="2878"/>
                      <a:pt x="2207" y="2881"/>
                      <a:pt x="2209" y="2884"/>
                    </a:cubicBezTo>
                    <a:cubicBezTo>
                      <a:pt x="2211" y="2886"/>
                      <a:pt x="2214" y="2890"/>
                      <a:pt x="2217" y="2888"/>
                    </a:cubicBezTo>
                    <a:cubicBezTo>
                      <a:pt x="2220" y="2887"/>
                      <a:pt x="2222" y="2887"/>
                      <a:pt x="2223" y="2889"/>
                    </a:cubicBezTo>
                    <a:cubicBezTo>
                      <a:pt x="2225" y="2891"/>
                      <a:pt x="2225" y="2891"/>
                      <a:pt x="2225" y="2894"/>
                    </a:cubicBezTo>
                    <a:cubicBezTo>
                      <a:pt x="2224" y="2898"/>
                      <a:pt x="2226" y="2898"/>
                      <a:pt x="2228" y="2896"/>
                    </a:cubicBezTo>
                    <a:cubicBezTo>
                      <a:pt x="2231" y="2894"/>
                      <a:pt x="2234" y="2895"/>
                      <a:pt x="2236" y="2896"/>
                    </a:cubicBezTo>
                    <a:cubicBezTo>
                      <a:pt x="2237" y="2897"/>
                      <a:pt x="2238" y="2899"/>
                      <a:pt x="2238" y="2900"/>
                    </a:cubicBezTo>
                    <a:cubicBezTo>
                      <a:pt x="2238" y="2901"/>
                      <a:pt x="2241" y="2901"/>
                      <a:pt x="2244" y="2901"/>
                    </a:cubicBezTo>
                    <a:cubicBezTo>
                      <a:pt x="2247" y="2900"/>
                      <a:pt x="2257" y="2898"/>
                      <a:pt x="2262" y="2897"/>
                    </a:cubicBezTo>
                    <a:cubicBezTo>
                      <a:pt x="2263" y="2897"/>
                      <a:pt x="2264" y="2897"/>
                      <a:pt x="2263" y="2898"/>
                    </a:cubicBezTo>
                    <a:cubicBezTo>
                      <a:pt x="2262" y="2899"/>
                      <a:pt x="2272" y="2907"/>
                      <a:pt x="2282" y="2907"/>
                    </a:cubicBezTo>
                    <a:cubicBezTo>
                      <a:pt x="2292" y="2908"/>
                      <a:pt x="2296" y="2907"/>
                      <a:pt x="2302" y="2907"/>
                    </a:cubicBezTo>
                    <a:cubicBezTo>
                      <a:pt x="2309" y="2907"/>
                      <a:pt x="2321" y="2911"/>
                      <a:pt x="2324" y="2904"/>
                    </a:cubicBezTo>
                    <a:cubicBezTo>
                      <a:pt x="2328" y="2898"/>
                      <a:pt x="2325" y="2895"/>
                      <a:pt x="2323" y="2887"/>
                    </a:cubicBezTo>
                    <a:cubicBezTo>
                      <a:pt x="2322" y="2879"/>
                      <a:pt x="2332" y="2874"/>
                      <a:pt x="2334" y="2883"/>
                    </a:cubicBezTo>
                    <a:cubicBezTo>
                      <a:pt x="2336" y="2892"/>
                      <a:pt x="2339" y="2898"/>
                      <a:pt x="2342" y="2901"/>
                    </a:cubicBezTo>
                    <a:cubicBezTo>
                      <a:pt x="2346" y="2904"/>
                      <a:pt x="2350" y="2901"/>
                      <a:pt x="2350" y="2894"/>
                    </a:cubicBezTo>
                    <a:cubicBezTo>
                      <a:pt x="2350" y="2887"/>
                      <a:pt x="2356" y="2887"/>
                      <a:pt x="2356" y="2895"/>
                    </a:cubicBezTo>
                    <a:cubicBezTo>
                      <a:pt x="2356" y="2903"/>
                      <a:pt x="2358" y="2904"/>
                      <a:pt x="2365" y="2905"/>
                    </a:cubicBezTo>
                    <a:cubicBezTo>
                      <a:pt x="2372" y="2906"/>
                      <a:pt x="2375" y="2905"/>
                      <a:pt x="2375" y="2908"/>
                    </a:cubicBezTo>
                    <a:cubicBezTo>
                      <a:pt x="2375" y="2910"/>
                      <a:pt x="2367" y="2914"/>
                      <a:pt x="2369" y="2917"/>
                    </a:cubicBezTo>
                    <a:cubicBezTo>
                      <a:pt x="2371" y="2920"/>
                      <a:pt x="2385" y="2919"/>
                      <a:pt x="2393" y="2919"/>
                    </a:cubicBezTo>
                    <a:cubicBezTo>
                      <a:pt x="2400" y="2919"/>
                      <a:pt x="2411" y="2918"/>
                      <a:pt x="2410" y="2908"/>
                    </a:cubicBezTo>
                    <a:cubicBezTo>
                      <a:pt x="2410" y="2897"/>
                      <a:pt x="2416" y="2903"/>
                      <a:pt x="2419" y="2908"/>
                    </a:cubicBezTo>
                    <a:cubicBezTo>
                      <a:pt x="2423" y="2913"/>
                      <a:pt x="2425" y="2917"/>
                      <a:pt x="2429" y="2915"/>
                    </a:cubicBezTo>
                    <a:cubicBezTo>
                      <a:pt x="2432" y="2913"/>
                      <a:pt x="2436" y="2913"/>
                      <a:pt x="2440" y="2914"/>
                    </a:cubicBezTo>
                    <a:cubicBezTo>
                      <a:pt x="2441" y="2915"/>
                      <a:pt x="2442" y="2916"/>
                      <a:pt x="2443" y="2917"/>
                    </a:cubicBezTo>
                    <a:cubicBezTo>
                      <a:pt x="2445" y="2922"/>
                      <a:pt x="2431" y="2924"/>
                      <a:pt x="2429" y="2929"/>
                    </a:cubicBezTo>
                    <a:cubicBezTo>
                      <a:pt x="2427" y="2935"/>
                      <a:pt x="2429" y="2941"/>
                      <a:pt x="2425" y="2943"/>
                    </a:cubicBezTo>
                    <a:cubicBezTo>
                      <a:pt x="2420" y="2945"/>
                      <a:pt x="2422" y="2950"/>
                      <a:pt x="2423" y="2954"/>
                    </a:cubicBezTo>
                    <a:cubicBezTo>
                      <a:pt x="2424" y="2958"/>
                      <a:pt x="2419" y="2961"/>
                      <a:pt x="2420" y="2966"/>
                    </a:cubicBezTo>
                    <a:cubicBezTo>
                      <a:pt x="2422" y="2971"/>
                      <a:pt x="2426" y="2970"/>
                      <a:pt x="2427" y="2975"/>
                    </a:cubicBezTo>
                    <a:cubicBezTo>
                      <a:pt x="2428" y="2981"/>
                      <a:pt x="2426" y="2988"/>
                      <a:pt x="2429" y="2990"/>
                    </a:cubicBezTo>
                    <a:cubicBezTo>
                      <a:pt x="2433" y="2993"/>
                      <a:pt x="2434" y="2997"/>
                      <a:pt x="2433" y="2999"/>
                    </a:cubicBezTo>
                    <a:cubicBezTo>
                      <a:pt x="2432" y="3001"/>
                      <a:pt x="2434" y="3003"/>
                      <a:pt x="2440" y="3003"/>
                    </a:cubicBezTo>
                    <a:cubicBezTo>
                      <a:pt x="2445" y="3004"/>
                      <a:pt x="2451" y="3010"/>
                      <a:pt x="2449" y="3014"/>
                    </a:cubicBezTo>
                    <a:cubicBezTo>
                      <a:pt x="2447" y="3018"/>
                      <a:pt x="2440" y="3005"/>
                      <a:pt x="2436" y="3010"/>
                    </a:cubicBezTo>
                    <a:cubicBezTo>
                      <a:pt x="2434" y="3012"/>
                      <a:pt x="2438" y="3014"/>
                      <a:pt x="2439" y="3016"/>
                    </a:cubicBezTo>
                    <a:cubicBezTo>
                      <a:pt x="2441" y="3019"/>
                      <a:pt x="2440" y="3024"/>
                      <a:pt x="2444" y="3023"/>
                    </a:cubicBezTo>
                    <a:cubicBezTo>
                      <a:pt x="2448" y="3022"/>
                      <a:pt x="2459" y="3019"/>
                      <a:pt x="2466" y="3022"/>
                    </a:cubicBezTo>
                    <a:cubicBezTo>
                      <a:pt x="2473" y="3024"/>
                      <a:pt x="2477" y="3020"/>
                      <a:pt x="2483" y="3018"/>
                    </a:cubicBezTo>
                    <a:cubicBezTo>
                      <a:pt x="2489" y="3016"/>
                      <a:pt x="2491" y="3010"/>
                      <a:pt x="2491" y="3002"/>
                    </a:cubicBezTo>
                    <a:cubicBezTo>
                      <a:pt x="2491" y="2994"/>
                      <a:pt x="2489" y="2994"/>
                      <a:pt x="2480" y="2990"/>
                    </a:cubicBezTo>
                    <a:cubicBezTo>
                      <a:pt x="2471" y="2986"/>
                      <a:pt x="2477" y="2984"/>
                      <a:pt x="2480" y="2981"/>
                    </a:cubicBezTo>
                    <a:cubicBezTo>
                      <a:pt x="2482" y="2979"/>
                      <a:pt x="2482" y="2977"/>
                      <a:pt x="2478" y="2973"/>
                    </a:cubicBezTo>
                    <a:cubicBezTo>
                      <a:pt x="2474" y="2970"/>
                      <a:pt x="2465" y="2974"/>
                      <a:pt x="2461" y="2971"/>
                    </a:cubicBezTo>
                    <a:cubicBezTo>
                      <a:pt x="2457" y="2969"/>
                      <a:pt x="2460" y="2962"/>
                      <a:pt x="2463" y="2956"/>
                    </a:cubicBezTo>
                    <a:cubicBezTo>
                      <a:pt x="2466" y="2950"/>
                      <a:pt x="2469" y="2950"/>
                      <a:pt x="2471" y="2950"/>
                    </a:cubicBezTo>
                    <a:cubicBezTo>
                      <a:pt x="2473" y="2950"/>
                      <a:pt x="2478" y="2951"/>
                      <a:pt x="2475" y="2955"/>
                    </a:cubicBezTo>
                    <a:cubicBezTo>
                      <a:pt x="2472" y="2958"/>
                      <a:pt x="2469" y="2961"/>
                      <a:pt x="2477" y="2959"/>
                    </a:cubicBezTo>
                    <a:cubicBezTo>
                      <a:pt x="2485" y="2958"/>
                      <a:pt x="2487" y="2959"/>
                      <a:pt x="2490" y="2961"/>
                    </a:cubicBezTo>
                    <a:cubicBezTo>
                      <a:pt x="2493" y="2962"/>
                      <a:pt x="2493" y="2960"/>
                      <a:pt x="2492" y="2954"/>
                    </a:cubicBezTo>
                    <a:cubicBezTo>
                      <a:pt x="2491" y="2948"/>
                      <a:pt x="2483" y="2953"/>
                      <a:pt x="2480" y="2949"/>
                    </a:cubicBezTo>
                    <a:cubicBezTo>
                      <a:pt x="2476" y="2946"/>
                      <a:pt x="2478" y="2945"/>
                      <a:pt x="2479" y="2938"/>
                    </a:cubicBezTo>
                    <a:cubicBezTo>
                      <a:pt x="2479" y="2931"/>
                      <a:pt x="2477" y="2924"/>
                      <a:pt x="2480" y="2923"/>
                    </a:cubicBezTo>
                    <a:cubicBezTo>
                      <a:pt x="2484" y="2922"/>
                      <a:pt x="2487" y="2926"/>
                      <a:pt x="2487" y="2931"/>
                    </a:cubicBezTo>
                    <a:cubicBezTo>
                      <a:pt x="2488" y="2937"/>
                      <a:pt x="2491" y="2936"/>
                      <a:pt x="2497" y="2937"/>
                    </a:cubicBezTo>
                    <a:cubicBezTo>
                      <a:pt x="2503" y="2937"/>
                      <a:pt x="2505" y="2929"/>
                      <a:pt x="2509" y="2925"/>
                    </a:cubicBezTo>
                    <a:cubicBezTo>
                      <a:pt x="2512" y="2921"/>
                      <a:pt x="2518" y="2921"/>
                      <a:pt x="2524" y="2920"/>
                    </a:cubicBezTo>
                    <a:cubicBezTo>
                      <a:pt x="2524" y="2920"/>
                      <a:pt x="2525" y="2920"/>
                      <a:pt x="2526" y="2919"/>
                    </a:cubicBezTo>
                    <a:cubicBezTo>
                      <a:pt x="2527" y="2919"/>
                      <a:pt x="2527" y="2919"/>
                      <a:pt x="2527" y="2919"/>
                    </a:cubicBezTo>
                    <a:cubicBezTo>
                      <a:pt x="2528" y="2919"/>
                      <a:pt x="2529" y="2919"/>
                      <a:pt x="2530" y="2919"/>
                    </a:cubicBezTo>
                    <a:cubicBezTo>
                      <a:pt x="2539" y="2916"/>
                      <a:pt x="2555" y="2912"/>
                      <a:pt x="2555" y="2915"/>
                    </a:cubicBezTo>
                    <a:cubicBezTo>
                      <a:pt x="2554" y="2920"/>
                      <a:pt x="2559" y="2919"/>
                      <a:pt x="2566" y="2915"/>
                    </a:cubicBezTo>
                    <a:cubicBezTo>
                      <a:pt x="2573" y="2910"/>
                      <a:pt x="2578" y="2904"/>
                      <a:pt x="2588" y="2904"/>
                    </a:cubicBezTo>
                    <a:cubicBezTo>
                      <a:pt x="2597" y="2904"/>
                      <a:pt x="2598" y="2903"/>
                      <a:pt x="2599" y="2898"/>
                    </a:cubicBezTo>
                    <a:cubicBezTo>
                      <a:pt x="2600" y="2893"/>
                      <a:pt x="2608" y="2895"/>
                      <a:pt x="2606" y="2901"/>
                    </a:cubicBezTo>
                    <a:cubicBezTo>
                      <a:pt x="2603" y="2906"/>
                      <a:pt x="2601" y="2909"/>
                      <a:pt x="2604" y="2910"/>
                    </a:cubicBezTo>
                    <a:cubicBezTo>
                      <a:pt x="2605" y="2910"/>
                      <a:pt x="2607" y="2907"/>
                      <a:pt x="2610" y="2906"/>
                    </a:cubicBezTo>
                    <a:cubicBezTo>
                      <a:pt x="2626" y="2897"/>
                      <a:pt x="2608" y="2897"/>
                      <a:pt x="2614" y="2892"/>
                    </a:cubicBezTo>
                    <a:cubicBezTo>
                      <a:pt x="2620" y="2887"/>
                      <a:pt x="2624" y="2879"/>
                      <a:pt x="2630" y="2882"/>
                    </a:cubicBezTo>
                    <a:cubicBezTo>
                      <a:pt x="2637" y="2884"/>
                      <a:pt x="2632" y="2889"/>
                      <a:pt x="2637" y="2893"/>
                    </a:cubicBezTo>
                    <a:cubicBezTo>
                      <a:pt x="2643" y="2897"/>
                      <a:pt x="2649" y="2895"/>
                      <a:pt x="2651" y="2891"/>
                    </a:cubicBezTo>
                    <a:cubicBezTo>
                      <a:pt x="2653" y="2887"/>
                      <a:pt x="2657" y="2887"/>
                      <a:pt x="2663" y="2889"/>
                    </a:cubicBezTo>
                    <a:cubicBezTo>
                      <a:pt x="2669" y="2891"/>
                      <a:pt x="2671" y="2886"/>
                      <a:pt x="2673" y="2882"/>
                    </a:cubicBezTo>
                    <a:cubicBezTo>
                      <a:pt x="2675" y="2878"/>
                      <a:pt x="2681" y="2871"/>
                      <a:pt x="2686" y="2871"/>
                    </a:cubicBezTo>
                    <a:cubicBezTo>
                      <a:pt x="2691" y="2871"/>
                      <a:pt x="2691" y="2874"/>
                      <a:pt x="2691" y="2878"/>
                    </a:cubicBezTo>
                    <a:cubicBezTo>
                      <a:pt x="2692" y="2882"/>
                      <a:pt x="2699" y="2879"/>
                      <a:pt x="2701" y="2872"/>
                    </a:cubicBezTo>
                    <a:cubicBezTo>
                      <a:pt x="2703" y="2865"/>
                      <a:pt x="2705" y="2856"/>
                      <a:pt x="2703" y="2848"/>
                    </a:cubicBezTo>
                    <a:cubicBezTo>
                      <a:pt x="2702" y="2840"/>
                      <a:pt x="2701" y="2837"/>
                      <a:pt x="2707" y="2837"/>
                    </a:cubicBezTo>
                    <a:cubicBezTo>
                      <a:pt x="2712" y="2837"/>
                      <a:pt x="2716" y="2839"/>
                      <a:pt x="2715" y="2843"/>
                    </a:cubicBezTo>
                    <a:cubicBezTo>
                      <a:pt x="2713" y="2847"/>
                      <a:pt x="2709" y="2854"/>
                      <a:pt x="2711" y="2861"/>
                    </a:cubicBezTo>
                    <a:cubicBezTo>
                      <a:pt x="2713" y="2867"/>
                      <a:pt x="2722" y="2864"/>
                      <a:pt x="2722" y="2858"/>
                    </a:cubicBezTo>
                    <a:cubicBezTo>
                      <a:pt x="2722" y="2852"/>
                      <a:pt x="2725" y="2850"/>
                      <a:pt x="2723" y="2844"/>
                    </a:cubicBezTo>
                    <a:cubicBezTo>
                      <a:pt x="2721" y="2839"/>
                      <a:pt x="2725" y="2831"/>
                      <a:pt x="2728" y="2838"/>
                    </a:cubicBezTo>
                    <a:cubicBezTo>
                      <a:pt x="2731" y="2846"/>
                      <a:pt x="2737" y="2848"/>
                      <a:pt x="2737" y="2852"/>
                    </a:cubicBezTo>
                    <a:cubicBezTo>
                      <a:pt x="2738" y="2857"/>
                      <a:pt x="2746" y="2863"/>
                      <a:pt x="2751" y="2853"/>
                    </a:cubicBezTo>
                    <a:cubicBezTo>
                      <a:pt x="2755" y="2842"/>
                      <a:pt x="2753" y="2836"/>
                      <a:pt x="2750" y="2832"/>
                    </a:cubicBezTo>
                    <a:cubicBezTo>
                      <a:pt x="2748" y="2829"/>
                      <a:pt x="2748" y="2820"/>
                      <a:pt x="2744" y="2815"/>
                    </a:cubicBezTo>
                    <a:cubicBezTo>
                      <a:pt x="2741" y="2810"/>
                      <a:pt x="2753" y="2812"/>
                      <a:pt x="2748" y="2804"/>
                    </a:cubicBezTo>
                    <a:cubicBezTo>
                      <a:pt x="2743" y="2795"/>
                      <a:pt x="2741" y="2793"/>
                      <a:pt x="2739" y="2790"/>
                    </a:cubicBezTo>
                    <a:cubicBezTo>
                      <a:pt x="2738" y="2786"/>
                      <a:pt x="2737" y="2769"/>
                      <a:pt x="2742" y="2778"/>
                    </a:cubicBezTo>
                    <a:cubicBezTo>
                      <a:pt x="2746" y="2788"/>
                      <a:pt x="2746" y="2797"/>
                      <a:pt x="2755" y="2796"/>
                    </a:cubicBezTo>
                    <a:cubicBezTo>
                      <a:pt x="2763" y="2796"/>
                      <a:pt x="2765" y="2798"/>
                      <a:pt x="2767" y="2807"/>
                    </a:cubicBezTo>
                    <a:cubicBezTo>
                      <a:pt x="2770" y="2815"/>
                      <a:pt x="2771" y="2817"/>
                      <a:pt x="2778" y="2820"/>
                    </a:cubicBezTo>
                    <a:cubicBezTo>
                      <a:pt x="2786" y="2823"/>
                      <a:pt x="2783" y="2824"/>
                      <a:pt x="2780" y="2826"/>
                    </a:cubicBezTo>
                    <a:cubicBezTo>
                      <a:pt x="2776" y="2828"/>
                      <a:pt x="2774" y="2834"/>
                      <a:pt x="2780" y="2834"/>
                    </a:cubicBezTo>
                    <a:cubicBezTo>
                      <a:pt x="2786" y="2834"/>
                      <a:pt x="2786" y="2832"/>
                      <a:pt x="2791" y="2836"/>
                    </a:cubicBezTo>
                    <a:cubicBezTo>
                      <a:pt x="2795" y="2839"/>
                      <a:pt x="2800" y="2835"/>
                      <a:pt x="2804" y="2837"/>
                    </a:cubicBezTo>
                    <a:cubicBezTo>
                      <a:pt x="2808" y="2839"/>
                      <a:pt x="2808" y="2839"/>
                      <a:pt x="2807" y="2833"/>
                    </a:cubicBezTo>
                    <a:cubicBezTo>
                      <a:pt x="2807" y="2828"/>
                      <a:pt x="2815" y="2834"/>
                      <a:pt x="2816" y="2830"/>
                    </a:cubicBezTo>
                    <a:cubicBezTo>
                      <a:pt x="2816" y="2826"/>
                      <a:pt x="2813" y="2823"/>
                      <a:pt x="2809" y="2824"/>
                    </a:cubicBezTo>
                    <a:cubicBezTo>
                      <a:pt x="2806" y="2825"/>
                      <a:pt x="2804" y="2825"/>
                      <a:pt x="2803" y="2822"/>
                    </a:cubicBezTo>
                    <a:cubicBezTo>
                      <a:pt x="2801" y="2818"/>
                      <a:pt x="2810" y="2822"/>
                      <a:pt x="2809" y="2816"/>
                    </a:cubicBezTo>
                    <a:cubicBezTo>
                      <a:pt x="2808" y="2810"/>
                      <a:pt x="2820" y="2810"/>
                      <a:pt x="2823" y="2817"/>
                    </a:cubicBezTo>
                    <a:cubicBezTo>
                      <a:pt x="2826" y="2823"/>
                      <a:pt x="2828" y="2823"/>
                      <a:pt x="2831" y="2820"/>
                    </a:cubicBezTo>
                    <a:cubicBezTo>
                      <a:pt x="2835" y="2817"/>
                      <a:pt x="2824" y="2814"/>
                      <a:pt x="2827" y="2811"/>
                    </a:cubicBezTo>
                    <a:cubicBezTo>
                      <a:pt x="2829" y="2809"/>
                      <a:pt x="2824" y="2807"/>
                      <a:pt x="2826" y="2803"/>
                    </a:cubicBezTo>
                    <a:cubicBezTo>
                      <a:pt x="2828" y="2800"/>
                      <a:pt x="2829" y="2800"/>
                      <a:pt x="2833" y="2798"/>
                    </a:cubicBezTo>
                    <a:cubicBezTo>
                      <a:pt x="2837" y="2796"/>
                      <a:pt x="2842" y="2794"/>
                      <a:pt x="2844" y="2792"/>
                    </a:cubicBezTo>
                    <a:cubicBezTo>
                      <a:pt x="2845" y="2791"/>
                      <a:pt x="2849" y="2789"/>
                      <a:pt x="2848" y="2793"/>
                    </a:cubicBezTo>
                    <a:cubicBezTo>
                      <a:pt x="2847" y="2797"/>
                      <a:pt x="2843" y="2798"/>
                      <a:pt x="2843" y="2805"/>
                    </a:cubicBezTo>
                    <a:cubicBezTo>
                      <a:pt x="2843" y="2812"/>
                      <a:pt x="2845" y="2812"/>
                      <a:pt x="2849" y="2811"/>
                    </a:cubicBezTo>
                    <a:cubicBezTo>
                      <a:pt x="2852" y="2809"/>
                      <a:pt x="2856" y="2813"/>
                      <a:pt x="2858" y="2809"/>
                    </a:cubicBezTo>
                    <a:cubicBezTo>
                      <a:pt x="2860" y="2805"/>
                      <a:pt x="2863" y="2802"/>
                      <a:pt x="2865" y="2799"/>
                    </a:cubicBezTo>
                    <a:cubicBezTo>
                      <a:pt x="2867" y="2795"/>
                      <a:pt x="2866" y="2792"/>
                      <a:pt x="2873" y="2792"/>
                    </a:cubicBezTo>
                    <a:cubicBezTo>
                      <a:pt x="2879" y="2792"/>
                      <a:pt x="2885" y="2792"/>
                      <a:pt x="2889" y="2790"/>
                    </a:cubicBezTo>
                    <a:cubicBezTo>
                      <a:pt x="2893" y="2788"/>
                      <a:pt x="2897" y="2790"/>
                      <a:pt x="2893" y="2794"/>
                    </a:cubicBezTo>
                    <a:cubicBezTo>
                      <a:pt x="2890" y="2798"/>
                      <a:pt x="2894" y="2800"/>
                      <a:pt x="2901" y="2798"/>
                    </a:cubicBezTo>
                    <a:cubicBezTo>
                      <a:pt x="2908" y="2797"/>
                      <a:pt x="2914" y="2802"/>
                      <a:pt x="2914" y="2798"/>
                    </a:cubicBezTo>
                    <a:cubicBezTo>
                      <a:pt x="2914" y="2793"/>
                      <a:pt x="2914" y="2793"/>
                      <a:pt x="2911" y="2793"/>
                    </a:cubicBezTo>
                    <a:cubicBezTo>
                      <a:pt x="2909" y="2793"/>
                      <a:pt x="2909" y="2787"/>
                      <a:pt x="2913" y="2784"/>
                    </a:cubicBezTo>
                    <a:cubicBezTo>
                      <a:pt x="2917" y="2781"/>
                      <a:pt x="2919" y="2780"/>
                      <a:pt x="2923" y="2782"/>
                    </a:cubicBezTo>
                    <a:cubicBezTo>
                      <a:pt x="2932" y="2789"/>
                      <a:pt x="2930" y="2792"/>
                      <a:pt x="2939" y="2786"/>
                    </a:cubicBezTo>
                    <a:cubicBezTo>
                      <a:pt x="2946" y="2782"/>
                      <a:pt x="2948" y="2781"/>
                      <a:pt x="2953" y="2782"/>
                    </a:cubicBezTo>
                    <a:cubicBezTo>
                      <a:pt x="2959" y="2782"/>
                      <a:pt x="2961" y="2780"/>
                      <a:pt x="2964" y="2776"/>
                    </a:cubicBezTo>
                    <a:cubicBezTo>
                      <a:pt x="2967" y="2772"/>
                      <a:pt x="2969" y="2768"/>
                      <a:pt x="2975" y="2770"/>
                    </a:cubicBezTo>
                    <a:cubicBezTo>
                      <a:pt x="2980" y="2772"/>
                      <a:pt x="2992" y="2771"/>
                      <a:pt x="2992" y="2756"/>
                    </a:cubicBezTo>
                    <a:cubicBezTo>
                      <a:pt x="2992" y="2742"/>
                      <a:pt x="3004" y="2747"/>
                      <a:pt x="3007" y="2739"/>
                    </a:cubicBezTo>
                    <a:cubicBezTo>
                      <a:pt x="3010" y="2731"/>
                      <a:pt x="3014" y="2726"/>
                      <a:pt x="3017" y="2717"/>
                    </a:cubicBezTo>
                    <a:cubicBezTo>
                      <a:pt x="3020" y="2709"/>
                      <a:pt x="3021" y="2703"/>
                      <a:pt x="3029" y="2705"/>
                    </a:cubicBezTo>
                    <a:cubicBezTo>
                      <a:pt x="3037" y="2706"/>
                      <a:pt x="3038" y="2708"/>
                      <a:pt x="3043" y="2701"/>
                    </a:cubicBezTo>
                    <a:cubicBezTo>
                      <a:pt x="3049" y="2694"/>
                      <a:pt x="3048" y="2691"/>
                      <a:pt x="3054" y="2690"/>
                    </a:cubicBezTo>
                    <a:cubicBezTo>
                      <a:pt x="3059" y="2688"/>
                      <a:pt x="3060" y="2680"/>
                      <a:pt x="3066" y="2677"/>
                    </a:cubicBezTo>
                    <a:cubicBezTo>
                      <a:pt x="3071" y="2674"/>
                      <a:pt x="3079" y="2674"/>
                      <a:pt x="3079" y="2671"/>
                    </a:cubicBezTo>
                    <a:cubicBezTo>
                      <a:pt x="3080" y="2668"/>
                      <a:pt x="3082" y="2665"/>
                      <a:pt x="3085" y="2666"/>
                    </a:cubicBezTo>
                    <a:cubicBezTo>
                      <a:pt x="3089" y="2667"/>
                      <a:pt x="3083" y="2675"/>
                      <a:pt x="3084" y="2676"/>
                    </a:cubicBezTo>
                    <a:cubicBezTo>
                      <a:pt x="3085" y="2678"/>
                      <a:pt x="3089" y="2674"/>
                      <a:pt x="3092" y="2669"/>
                    </a:cubicBezTo>
                    <a:cubicBezTo>
                      <a:pt x="3096" y="2664"/>
                      <a:pt x="3099" y="2661"/>
                      <a:pt x="3099" y="2657"/>
                    </a:cubicBezTo>
                    <a:cubicBezTo>
                      <a:pt x="3099" y="2652"/>
                      <a:pt x="3100" y="2652"/>
                      <a:pt x="3105" y="2649"/>
                    </a:cubicBezTo>
                    <a:cubicBezTo>
                      <a:pt x="3110" y="2647"/>
                      <a:pt x="3117" y="2639"/>
                      <a:pt x="3113" y="2637"/>
                    </a:cubicBezTo>
                    <a:cubicBezTo>
                      <a:pt x="3110" y="2635"/>
                      <a:pt x="3108" y="2632"/>
                      <a:pt x="3101" y="2633"/>
                    </a:cubicBezTo>
                    <a:cubicBezTo>
                      <a:pt x="3094" y="2635"/>
                      <a:pt x="3091" y="2633"/>
                      <a:pt x="3091" y="2630"/>
                    </a:cubicBezTo>
                    <a:cubicBezTo>
                      <a:pt x="3091" y="2627"/>
                      <a:pt x="3104" y="2626"/>
                      <a:pt x="3109" y="2625"/>
                    </a:cubicBezTo>
                    <a:cubicBezTo>
                      <a:pt x="3113" y="2625"/>
                      <a:pt x="3112" y="2619"/>
                      <a:pt x="3111" y="2613"/>
                    </a:cubicBezTo>
                    <a:cubicBezTo>
                      <a:pt x="3110" y="2607"/>
                      <a:pt x="3118" y="2607"/>
                      <a:pt x="3118" y="2612"/>
                    </a:cubicBezTo>
                    <a:cubicBezTo>
                      <a:pt x="3118" y="2617"/>
                      <a:pt x="3124" y="2616"/>
                      <a:pt x="3131" y="2613"/>
                    </a:cubicBezTo>
                    <a:cubicBezTo>
                      <a:pt x="3138" y="2610"/>
                      <a:pt x="3145" y="2608"/>
                      <a:pt x="3147" y="2613"/>
                    </a:cubicBezTo>
                    <a:cubicBezTo>
                      <a:pt x="3150" y="2617"/>
                      <a:pt x="3155" y="2610"/>
                      <a:pt x="3159" y="2602"/>
                    </a:cubicBezTo>
                    <a:cubicBezTo>
                      <a:pt x="3163" y="2595"/>
                      <a:pt x="3162" y="2592"/>
                      <a:pt x="3158" y="2592"/>
                    </a:cubicBezTo>
                    <a:cubicBezTo>
                      <a:pt x="3153" y="2592"/>
                      <a:pt x="3149" y="2593"/>
                      <a:pt x="3150" y="2588"/>
                    </a:cubicBezTo>
                    <a:cubicBezTo>
                      <a:pt x="3152" y="2583"/>
                      <a:pt x="3162" y="2590"/>
                      <a:pt x="3166" y="2585"/>
                    </a:cubicBezTo>
                    <a:cubicBezTo>
                      <a:pt x="3170" y="2580"/>
                      <a:pt x="3174" y="2583"/>
                      <a:pt x="3176" y="2576"/>
                    </a:cubicBezTo>
                    <a:cubicBezTo>
                      <a:pt x="3179" y="2569"/>
                      <a:pt x="3178" y="2569"/>
                      <a:pt x="3171" y="2571"/>
                    </a:cubicBezTo>
                    <a:cubicBezTo>
                      <a:pt x="3164" y="2572"/>
                      <a:pt x="3165" y="2563"/>
                      <a:pt x="3169" y="2562"/>
                    </a:cubicBezTo>
                    <a:cubicBezTo>
                      <a:pt x="3172" y="2561"/>
                      <a:pt x="3173" y="2558"/>
                      <a:pt x="3170" y="2555"/>
                    </a:cubicBezTo>
                    <a:cubicBezTo>
                      <a:pt x="3168" y="2552"/>
                      <a:pt x="3177" y="2548"/>
                      <a:pt x="3178" y="2555"/>
                    </a:cubicBezTo>
                    <a:cubicBezTo>
                      <a:pt x="3179" y="2563"/>
                      <a:pt x="3183" y="2561"/>
                      <a:pt x="3187" y="2560"/>
                    </a:cubicBezTo>
                    <a:cubicBezTo>
                      <a:pt x="3190" y="2560"/>
                      <a:pt x="3188" y="2555"/>
                      <a:pt x="3192" y="2555"/>
                    </a:cubicBezTo>
                    <a:cubicBezTo>
                      <a:pt x="3195" y="2555"/>
                      <a:pt x="3201" y="2557"/>
                      <a:pt x="3202" y="2550"/>
                    </a:cubicBezTo>
                    <a:cubicBezTo>
                      <a:pt x="3202" y="2544"/>
                      <a:pt x="3199" y="2543"/>
                      <a:pt x="3191" y="2540"/>
                    </a:cubicBezTo>
                    <a:cubicBezTo>
                      <a:pt x="3184" y="2538"/>
                      <a:pt x="3191" y="2532"/>
                      <a:pt x="3195" y="2529"/>
                    </a:cubicBezTo>
                    <a:cubicBezTo>
                      <a:pt x="3199" y="2527"/>
                      <a:pt x="3210" y="2522"/>
                      <a:pt x="3211" y="2528"/>
                    </a:cubicBezTo>
                    <a:cubicBezTo>
                      <a:pt x="3213" y="2533"/>
                      <a:pt x="3213" y="2532"/>
                      <a:pt x="3219" y="2535"/>
                    </a:cubicBezTo>
                    <a:cubicBezTo>
                      <a:pt x="3225" y="2538"/>
                      <a:pt x="3227" y="2539"/>
                      <a:pt x="3227" y="2533"/>
                    </a:cubicBezTo>
                    <a:cubicBezTo>
                      <a:pt x="3227" y="2526"/>
                      <a:pt x="3220" y="2522"/>
                      <a:pt x="3218" y="2518"/>
                    </a:cubicBezTo>
                    <a:cubicBezTo>
                      <a:pt x="3216" y="2514"/>
                      <a:pt x="3210" y="2519"/>
                      <a:pt x="3211" y="2511"/>
                    </a:cubicBezTo>
                    <a:cubicBezTo>
                      <a:pt x="3212" y="2503"/>
                      <a:pt x="3222" y="2510"/>
                      <a:pt x="3221" y="2498"/>
                    </a:cubicBezTo>
                    <a:cubicBezTo>
                      <a:pt x="3221" y="2485"/>
                      <a:pt x="3228" y="2486"/>
                      <a:pt x="3226" y="2478"/>
                    </a:cubicBezTo>
                    <a:cubicBezTo>
                      <a:pt x="3223" y="2471"/>
                      <a:pt x="3211" y="2480"/>
                      <a:pt x="3211" y="2474"/>
                    </a:cubicBezTo>
                    <a:cubicBezTo>
                      <a:pt x="3211" y="2468"/>
                      <a:pt x="3218" y="2457"/>
                      <a:pt x="3225" y="2454"/>
                    </a:cubicBezTo>
                    <a:cubicBezTo>
                      <a:pt x="3232" y="2452"/>
                      <a:pt x="3241" y="2450"/>
                      <a:pt x="3241" y="2444"/>
                    </a:cubicBezTo>
                    <a:cubicBezTo>
                      <a:pt x="3240" y="2438"/>
                      <a:pt x="3231" y="2441"/>
                      <a:pt x="3228" y="2445"/>
                    </a:cubicBezTo>
                    <a:cubicBezTo>
                      <a:pt x="3226" y="2448"/>
                      <a:pt x="3220" y="2449"/>
                      <a:pt x="3218" y="2445"/>
                    </a:cubicBezTo>
                    <a:cubicBezTo>
                      <a:pt x="3215" y="2440"/>
                      <a:pt x="3215" y="2436"/>
                      <a:pt x="3220" y="2437"/>
                    </a:cubicBezTo>
                    <a:cubicBezTo>
                      <a:pt x="3225" y="2439"/>
                      <a:pt x="3231" y="2441"/>
                      <a:pt x="3230" y="2436"/>
                    </a:cubicBezTo>
                    <a:cubicBezTo>
                      <a:pt x="3229" y="2430"/>
                      <a:pt x="3224" y="2423"/>
                      <a:pt x="3220" y="2423"/>
                    </a:cubicBezTo>
                    <a:cubicBezTo>
                      <a:pt x="3217" y="2424"/>
                      <a:pt x="3210" y="2425"/>
                      <a:pt x="3213" y="2417"/>
                    </a:cubicBezTo>
                    <a:cubicBezTo>
                      <a:pt x="3215" y="2408"/>
                      <a:pt x="3221" y="2411"/>
                      <a:pt x="3226" y="2413"/>
                    </a:cubicBezTo>
                    <a:cubicBezTo>
                      <a:pt x="3231" y="2416"/>
                      <a:pt x="3234" y="2418"/>
                      <a:pt x="3235" y="2413"/>
                    </a:cubicBezTo>
                    <a:cubicBezTo>
                      <a:pt x="3235" y="2408"/>
                      <a:pt x="3236" y="2406"/>
                      <a:pt x="3242" y="2406"/>
                    </a:cubicBezTo>
                    <a:cubicBezTo>
                      <a:pt x="3248" y="2407"/>
                      <a:pt x="3244" y="2410"/>
                      <a:pt x="3242" y="2416"/>
                    </a:cubicBezTo>
                    <a:cubicBezTo>
                      <a:pt x="3240" y="2423"/>
                      <a:pt x="3230" y="2422"/>
                      <a:pt x="3231" y="2428"/>
                    </a:cubicBezTo>
                    <a:cubicBezTo>
                      <a:pt x="3231" y="2433"/>
                      <a:pt x="3237" y="2429"/>
                      <a:pt x="3241" y="2424"/>
                    </a:cubicBezTo>
                    <a:cubicBezTo>
                      <a:pt x="3246" y="2419"/>
                      <a:pt x="3260" y="2417"/>
                      <a:pt x="3252" y="2405"/>
                    </a:cubicBezTo>
                    <a:cubicBezTo>
                      <a:pt x="3251" y="2403"/>
                      <a:pt x="3248" y="2403"/>
                      <a:pt x="3246" y="2399"/>
                    </a:cubicBezTo>
                    <a:cubicBezTo>
                      <a:pt x="3244" y="2395"/>
                      <a:pt x="3249" y="2392"/>
                      <a:pt x="3254" y="2391"/>
                    </a:cubicBezTo>
                    <a:cubicBezTo>
                      <a:pt x="3259" y="2390"/>
                      <a:pt x="3258" y="2379"/>
                      <a:pt x="3265" y="2376"/>
                    </a:cubicBezTo>
                    <a:cubicBezTo>
                      <a:pt x="3272" y="2374"/>
                      <a:pt x="3278" y="2372"/>
                      <a:pt x="3279" y="2364"/>
                    </a:cubicBezTo>
                    <a:cubicBezTo>
                      <a:pt x="3279" y="2355"/>
                      <a:pt x="3283" y="2350"/>
                      <a:pt x="3286" y="2346"/>
                    </a:cubicBezTo>
                    <a:cubicBezTo>
                      <a:pt x="3288" y="2341"/>
                      <a:pt x="3289" y="2339"/>
                      <a:pt x="3283" y="2334"/>
                    </a:cubicBezTo>
                    <a:cubicBezTo>
                      <a:pt x="3277" y="2328"/>
                      <a:pt x="3286" y="2328"/>
                      <a:pt x="3287" y="2320"/>
                    </a:cubicBezTo>
                    <a:cubicBezTo>
                      <a:pt x="3288" y="2312"/>
                      <a:pt x="3294" y="2304"/>
                      <a:pt x="3297" y="2299"/>
                    </a:cubicBezTo>
                    <a:cubicBezTo>
                      <a:pt x="3298" y="2297"/>
                      <a:pt x="3298" y="2295"/>
                      <a:pt x="3298" y="2294"/>
                    </a:cubicBezTo>
                    <a:cubicBezTo>
                      <a:pt x="3297" y="2285"/>
                      <a:pt x="3306" y="2295"/>
                      <a:pt x="3309" y="2282"/>
                    </a:cubicBezTo>
                    <a:cubicBezTo>
                      <a:pt x="3311" y="2275"/>
                      <a:pt x="3316" y="2274"/>
                      <a:pt x="3316" y="2268"/>
                    </a:cubicBezTo>
                    <a:cubicBezTo>
                      <a:pt x="3315" y="2261"/>
                      <a:pt x="3315" y="2256"/>
                      <a:pt x="3321" y="2255"/>
                    </a:cubicBezTo>
                    <a:cubicBezTo>
                      <a:pt x="3327" y="2253"/>
                      <a:pt x="3328" y="2262"/>
                      <a:pt x="3325" y="2268"/>
                    </a:cubicBezTo>
                    <a:cubicBezTo>
                      <a:pt x="3322" y="2274"/>
                      <a:pt x="3318" y="2281"/>
                      <a:pt x="3322" y="2283"/>
                    </a:cubicBezTo>
                    <a:cubicBezTo>
                      <a:pt x="3326" y="2285"/>
                      <a:pt x="3332" y="2279"/>
                      <a:pt x="3335" y="2269"/>
                    </a:cubicBezTo>
                    <a:cubicBezTo>
                      <a:pt x="3339" y="2258"/>
                      <a:pt x="3341" y="2251"/>
                      <a:pt x="3347" y="2256"/>
                    </a:cubicBezTo>
                    <a:cubicBezTo>
                      <a:pt x="3352" y="2260"/>
                      <a:pt x="3355" y="2260"/>
                      <a:pt x="3356" y="2255"/>
                    </a:cubicBezTo>
                    <a:cubicBezTo>
                      <a:pt x="3357" y="2249"/>
                      <a:pt x="3351" y="2244"/>
                      <a:pt x="3350" y="2236"/>
                    </a:cubicBezTo>
                    <a:cubicBezTo>
                      <a:pt x="3349" y="2229"/>
                      <a:pt x="3339" y="2229"/>
                      <a:pt x="3341" y="2222"/>
                    </a:cubicBezTo>
                    <a:cubicBezTo>
                      <a:pt x="3343" y="2215"/>
                      <a:pt x="3353" y="2220"/>
                      <a:pt x="3352" y="2209"/>
                    </a:cubicBezTo>
                    <a:cubicBezTo>
                      <a:pt x="3350" y="2199"/>
                      <a:pt x="3355" y="2202"/>
                      <a:pt x="3352" y="2196"/>
                    </a:cubicBezTo>
                    <a:cubicBezTo>
                      <a:pt x="3350" y="2189"/>
                      <a:pt x="3352" y="2183"/>
                      <a:pt x="3344" y="2183"/>
                    </a:cubicBezTo>
                    <a:cubicBezTo>
                      <a:pt x="3337" y="2183"/>
                      <a:pt x="3332" y="2185"/>
                      <a:pt x="3332" y="2180"/>
                    </a:cubicBezTo>
                    <a:cubicBezTo>
                      <a:pt x="3333" y="2175"/>
                      <a:pt x="3344" y="2168"/>
                      <a:pt x="3348" y="2173"/>
                    </a:cubicBezTo>
                    <a:cubicBezTo>
                      <a:pt x="3351" y="2177"/>
                      <a:pt x="3353" y="2173"/>
                      <a:pt x="3359" y="2174"/>
                    </a:cubicBezTo>
                    <a:cubicBezTo>
                      <a:pt x="3365" y="2174"/>
                      <a:pt x="3369" y="2174"/>
                      <a:pt x="3372" y="2170"/>
                    </a:cubicBezTo>
                    <a:cubicBezTo>
                      <a:pt x="3374" y="2167"/>
                      <a:pt x="3365" y="2163"/>
                      <a:pt x="3366" y="2154"/>
                    </a:cubicBezTo>
                    <a:cubicBezTo>
                      <a:pt x="3368" y="2145"/>
                      <a:pt x="3367" y="2145"/>
                      <a:pt x="3369" y="2140"/>
                    </a:cubicBezTo>
                    <a:cubicBezTo>
                      <a:pt x="3370" y="2136"/>
                      <a:pt x="3366" y="2133"/>
                      <a:pt x="3361" y="2134"/>
                    </a:cubicBezTo>
                    <a:cubicBezTo>
                      <a:pt x="3356" y="2136"/>
                      <a:pt x="3356" y="2139"/>
                      <a:pt x="3354" y="2142"/>
                    </a:cubicBezTo>
                    <a:cubicBezTo>
                      <a:pt x="3352" y="2145"/>
                      <a:pt x="3348" y="2145"/>
                      <a:pt x="3345" y="2149"/>
                    </a:cubicBezTo>
                    <a:cubicBezTo>
                      <a:pt x="3342" y="2152"/>
                      <a:pt x="3336" y="2152"/>
                      <a:pt x="3333" y="2152"/>
                    </a:cubicBezTo>
                    <a:cubicBezTo>
                      <a:pt x="3331" y="2153"/>
                      <a:pt x="3326" y="2149"/>
                      <a:pt x="3334" y="2145"/>
                    </a:cubicBezTo>
                    <a:cubicBezTo>
                      <a:pt x="3341" y="2142"/>
                      <a:pt x="3344" y="2142"/>
                      <a:pt x="3349" y="2137"/>
                    </a:cubicBezTo>
                    <a:cubicBezTo>
                      <a:pt x="3353" y="2131"/>
                      <a:pt x="3357" y="2128"/>
                      <a:pt x="3360" y="2124"/>
                    </a:cubicBezTo>
                    <a:cubicBezTo>
                      <a:pt x="3363" y="2119"/>
                      <a:pt x="3368" y="2119"/>
                      <a:pt x="3372" y="2115"/>
                    </a:cubicBezTo>
                    <a:cubicBezTo>
                      <a:pt x="3375" y="2112"/>
                      <a:pt x="3377" y="2112"/>
                      <a:pt x="3375" y="2109"/>
                    </a:cubicBezTo>
                    <a:cubicBezTo>
                      <a:pt x="3374" y="2107"/>
                      <a:pt x="3363" y="2109"/>
                      <a:pt x="3357" y="2109"/>
                    </a:cubicBezTo>
                    <a:cubicBezTo>
                      <a:pt x="3351" y="2108"/>
                      <a:pt x="3346" y="2106"/>
                      <a:pt x="3340" y="2104"/>
                    </a:cubicBezTo>
                    <a:cubicBezTo>
                      <a:pt x="3335" y="2101"/>
                      <a:pt x="3332" y="2098"/>
                      <a:pt x="3329" y="2090"/>
                    </a:cubicBezTo>
                    <a:cubicBezTo>
                      <a:pt x="3326" y="2082"/>
                      <a:pt x="3319" y="2081"/>
                      <a:pt x="3312" y="2079"/>
                    </a:cubicBezTo>
                    <a:cubicBezTo>
                      <a:pt x="3306" y="2077"/>
                      <a:pt x="3297" y="2081"/>
                      <a:pt x="3290" y="2088"/>
                    </a:cubicBezTo>
                    <a:cubicBezTo>
                      <a:pt x="3282" y="2095"/>
                      <a:pt x="3274" y="2097"/>
                      <a:pt x="3269" y="2099"/>
                    </a:cubicBezTo>
                    <a:cubicBezTo>
                      <a:pt x="3263" y="2101"/>
                      <a:pt x="3258" y="2099"/>
                      <a:pt x="3258" y="2091"/>
                    </a:cubicBezTo>
                    <a:cubicBezTo>
                      <a:pt x="3257" y="2083"/>
                      <a:pt x="3255" y="2073"/>
                      <a:pt x="3264" y="2077"/>
                    </a:cubicBezTo>
                    <a:cubicBezTo>
                      <a:pt x="3273" y="2080"/>
                      <a:pt x="3278" y="2080"/>
                      <a:pt x="3280" y="2071"/>
                    </a:cubicBezTo>
                    <a:cubicBezTo>
                      <a:pt x="3282" y="2061"/>
                      <a:pt x="3290" y="2058"/>
                      <a:pt x="3297" y="2050"/>
                    </a:cubicBezTo>
                    <a:cubicBezTo>
                      <a:pt x="3304" y="2042"/>
                      <a:pt x="3310" y="2033"/>
                      <a:pt x="3328" y="2031"/>
                    </a:cubicBezTo>
                    <a:cubicBezTo>
                      <a:pt x="3345" y="2028"/>
                      <a:pt x="3353" y="2018"/>
                      <a:pt x="3342" y="2006"/>
                    </a:cubicBezTo>
                    <a:cubicBezTo>
                      <a:pt x="3331" y="1994"/>
                      <a:pt x="3334" y="1989"/>
                      <a:pt x="3309" y="1975"/>
                    </a:cubicBezTo>
                    <a:cubicBezTo>
                      <a:pt x="3285" y="1960"/>
                      <a:pt x="3287" y="1954"/>
                      <a:pt x="3273" y="1951"/>
                    </a:cubicBezTo>
                    <a:cubicBezTo>
                      <a:pt x="3259" y="1948"/>
                      <a:pt x="3257" y="1948"/>
                      <a:pt x="3256" y="1942"/>
                    </a:cubicBezTo>
                    <a:cubicBezTo>
                      <a:pt x="3256" y="1936"/>
                      <a:pt x="3261" y="1931"/>
                      <a:pt x="3264" y="1937"/>
                    </a:cubicBezTo>
                    <a:cubicBezTo>
                      <a:pt x="3267" y="1942"/>
                      <a:pt x="3273" y="1945"/>
                      <a:pt x="3280" y="1941"/>
                    </a:cubicBezTo>
                    <a:cubicBezTo>
                      <a:pt x="3287" y="1937"/>
                      <a:pt x="3294" y="1933"/>
                      <a:pt x="3308" y="1941"/>
                    </a:cubicBezTo>
                    <a:cubicBezTo>
                      <a:pt x="3321" y="1949"/>
                      <a:pt x="3338" y="1953"/>
                      <a:pt x="3339" y="1946"/>
                    </a:cubicBezTo>
                    <a:cubicBezTo>
                      <a:pt x="3339" y="1939"/>
                      <a:pt x="3336" y="1927"/>
                      <a:pt x="3319" y="1918"/>
                    </a:cubicBezTo>
                    <a:cubicBezTo>
                      <a:pt x="3302" y="1910"/>
                      <a:pt x="3300" y="1912"/>
                      <a:pt x="3294" y="1900"/>
                    </a:cubicBezTo>
                    <a:cubicBezTo>
                      <a:pt x="3288" y="1888"/>
                      <a:pt x="3288" y="1885"/>
                      <a:pt x="3269" y="1878"/>
                    </a:cubicBezTo>
                    <a:cubicBezTo>
                      <a:pt x="3249" y="1870"/>
                      <a:pt x="3258" y="1860"/>
                      <a:pt x="3255" y="1849"/>
                    </a:cubicBezTo>
                    <a:cubicBezTo>
                      <a:pt x="3252" y="1838"/>
                      <a:pt x="3242" y="1828"/>
                      <a:pt x="3235" y="1813"/>
                    </a:cubicBezTo>
                    <a:cubicBezTo>
                      <a:pt x="3229" y="1798"/>
                      <a:pt x="3221" y="1778"/>
                      <a:pt x="3213" y="1762"/>
                    </a:cubicBezTo>
                    <a:cubicBezTo>
                      <a:pt x="3211" y="1758"/>
                      <a:pt x="3206" y="1750"/>
                      <a:pt x="3201" y="1741"/>
                    </a:cubicBezTo>
                    <a:cubicBezTo>
                      <a:pt x="3204" y="1740"/>
                      <a:pt x="3204" y="1740"/>
                      <a:pt x="3204" y="1740"/>
                    </a:cubicBezTo>
                    <a:cubicBezTo>
                      <a:pt x="3200" y="1732"/>
                      <a:pt x="3197" y="1725"/>
                      <a:pt x="3191" y="1721"/>
                    </a:cubicBezTo>
                    <a:cubicBezTo>
                      <a:pt x="3190" y="1720"/>
                      <a:pt x="3188" y="1719"/>
                      <a:pt x="3187" y="1718"/>
                    </a:cubicBezTo>
                    <a:cubicBezTo>
                      <a:pt x="3186" y="1718"/>
                      <a:pt x="3186" y="1717"/>
                      <a:pt x="3185" y="1716"/>
                    </a:cubicBezTo>
                    <a:cubicBezTo>
                      <a:pt x="3185" y="1716"/>
                      <a:pt x="3184" y="1716"/>
                      <a:pt x="3183" y="1717"/>
                    </a:cubicBezTo>
                    <a:cubicBezTo>
                      <a:pt x="3173" y="1713"/>
                      <a:pt x="3160" y="1711"/>
                      <a:pt x="3153" y="1708"/>
                    </a:cubicBezTo>
                    <a:cubicBezTo>
                      <a:pt x="3142" y="1704"/>
                      <a:pt x="3142" y="1698"/>
                      <a:pt x="3132" y="1693"/>
                    </a:cubicBezTo>
                    <a:cubicBezTo>
                      <a:pt x="3122" y="1688"/>
                      <a:pt x="3118" y="1693"/>
                      <a:pt x="3113" y="1684"/>
                    </a:cubicBezTo>
                    <a:cubicBezTo>
                      <a:pt x="3108" y="1675"/>
                      <a:pt x="3111" y="1668"/>
                      <a:pt x="3118" y="1661"/>
                    </a:cubicBezTo>
                    <a:cubicBezTo>
                      <a:pt x="3125" y="1654"/>
                      <a:pt x="3124" y="1647"/>
                      <a:pt x="3127" y="1642"/>
                    </a:cubicBezTo>
                    <a:cubicBezTo>
                      <a:pt x="3129" y="1636"/>
                      <a:pt x="3135" y="1631"/>
                      <a:pt x="3136" y="1619"/>
                    </a:cubicBezTo>
                    <a:cubicBezTo>
                      <a:pt x="3138" y="1607"/>
                      <a:pt x="3156" y="1602"/>
                      <a:pt x="3165" y="1596"/>
                    </a:cubicBezTo>
                    <a:cubicBezTo>
                      <a:pt x="3175" y="1589"/>
                      <a:pt x="3176" y="1588"/>
                      <a:pt x="3174" y="1583"/>
                    </a:cubicBezTo>
                    <a:cubicBezTo>
                      <a:pt x="3173" y="1578"/>
                      <a:pt x="3162" y="1581"/>
                      <a:pt x="3162" y="1571"/>
                    </a:cubicBezTo>
                    <a:cubicBezTo>
                      <a:pt x="3162" y="1562"/>
                      <a:pt x="3173" y="1572"/>
                      <a:pt x="3184" y="1574"/>
                    </a:cubicBezTo>
                    <a:cubicBezTo>
                      <a:pt x="3195" y="1576"/>
                      <a:pt x="3204" y="1570"/>
                      <a:pt x="3206" y="1562"/>
                    </a:cubicBezTo>
                    <a:cubicBezTo>
                      <a:pt x="3208" y="1554"/>
                      <a:pt x="3203" y="1552"/>
                      <a:pt x="3203" y="1543"/>
                    </a:cubicBezTo>
                    <a:cubicBezTo>
                      <a:pt x="3203" y="1534"/>
                      <a:pt x="3213" y="1532"/>
                      <a:pt x="3213" y="1538"/>
                    </a:cubicBezTo>
                    <a:cubicBezTo>
                      <a:pt x="3214" y="1544"/>
                      <a:pt x="3221" y="1540"/>
                      <a:pt x="3222" y="1530"/>
                    </a:cubicBezTo>
                    <a:cubicBezTo>
                      <a:pt x="3223" y="1520"/>
                      <a:pt x="3227" y="1514"/>
                      <a:pt x="3238" y="1510"/>
                    </a:cubicBezTo>
                    <a:cubicBezTo>
                      <a:pt x="3249" y="1507"/>
                      <a:pt x="3251" y="1502"/>
                      <a:pt x="3261" y="1500"/>
                    </a:cubicBezTo>
                    <a:cubicBezTo>
                      <a:pt x="3272" y="1497"/>
                      <a:pt x="3271" y="1492"/>
                      <a:pt x="3276" y="1488"/>
                    </a:cubicBezTo>
                    <a:cubicBezTo>
                      <a:pt x="3282" y="1484"/>
                      <a:pt x="3283" y="1479"/>
                      <a:pt x="3288" y="1479"/>
                    </a:cubicBezTo>
                    <a:cubicBezTo>
                      <a:pt x="3292" y="1479"/>
                      <a:pt x="3292" y="1482"/>
                      <a:pt x="3297" y="1483"/>
                    </a:cubicBezTo>
                    <a:cubicBezTo>
                      <a:pt x="3302" y="1484"/>
                      <a:pt x="3301" y="1487"/>
                      <a:pt x="3307" y="1488"/>
                    </a:cubicBezTo>
                    <a:cubicBezTo>
                      <a:pt x="3313" y="1489"/>
                      <a:pt x="3321" y="1488"/>
                      <a:pt x="3327" y="1480"/>
                    </a:cubicBezTo>
                    <a:cubicBezTo>
                      <a:pt x="3332" y="1472"/>
                      <a:pt x="3331" y="1470"/>
                      <a:pt x="3328" y="1469"/>
                    </a:cubicBezTo>
                    <a:cubicBezTo>
                      <a:pt x="3325" y="1468"/>
                      <a:pt x="3320" y="1470"/>
                      <a:pt x="3319" y="1465"/>
                    </a:cubicBezTo>
                    <a:cubicBezTo>
                      <a:pt x="3317" y="1459"/>
                      <a:pt x="3330" y="1455"/>
                      <a:pt x="3327" y="1451"/>
                    </a:cubicBezTo>
                    <a:cubicBezTo>
                      <a:pt x="3323" y="1446"/>
                      <a:pt x="3322" y="1444"/>
                      <a:pt x="3327" y="1439"/>
                    </a:cubicBezTo>
                    <a:cubicBezTo>
                      <a:pt x="3333" y="1433"/>
                      <a:pt x="3331" y="1430"/>
                      <a:pt x="3326" y="1434"/>
                    </a:cubicBezTo>
                    <a:cubicBezTo>
                      <a:pt x="3320" y="1437"/>
                      <a:pt x="3318" y="1438"/>
                      <a:pt x="3308" y="1436"/>
                    </a:cubicBezTo>
                    <a:cubicBezTo>
                      <a:pt x="3297" y="1434"/>
                      <a:pt x="3294" y="1432"/>
                      <a:pt x="3293" y="1428"/>
                    </a:cubicBezTo>
                    <a:cubicBezTo>
                      <a:pt x="3292" y="1425"/>
                      <a:pt x="3285" y="1423"/>
                      <a:pt x="3284" y="1427"/>
                    </a:cubicBezTo>
                    <a:cubicBezTo>
                      <a:pt x="3283" y="1431"/>
                      <a:pt x="3280" y="1434"/>
                      <a:pt x="3272" y="1434"/>
                    </a:cubicBezTo>
                    <a:cubicBezTo>
                      <a:pt x="3265" y="1435"/>
                      <a:pt x="3257" y="1445"/>
                      <a:pt x="3249" y="1437"/>
                    </a:cubicBezTo>
                    <a:cubicBezTo>
                      <a:pt x="3240" y="1428"/>
                      <a:pt x="3240" y="1425"/>
                      <a:pt x="3237" y="1425"/>
                    </a:cubicBezTo>
                    <a:cubicBezTo>
                      <a:pt x="3234" y="1425"/>
                      <a:pt x="3237" y="1434"/>
                      <a:pt x="3229" y="1430"/>
                    </a:cubicBezTo>
                    <a:cubicBezTo>
                      <a:pt x="3222" y="1425"/>
                      <a:pt x="3221" y="1420"/>
                      <a:pt x="3213" y="1416"/>
                    </a:cubicBezTo>
                    <a:cubicBezTo>
                      <a:pt x="3205" y="1413"/>
                      <a:pt x="3203" y="1407"/>
                      <a:pt x="3192" y="1411"/>
                    </a:cubicBezTo>
                    <a:cubicBezTo>
                      <a:pt x="3182" y="1415"/>
                      <a:pt x="3177" y="1420"/>
                      <a:pt x="3171" y="1421"/>
                    </a:cubicBezTo>
                    <a:cubicBezTo>
                      <a:pt x="3165" y="1423"/>
                      <a:pt x="3164" y="1425"/>
                      <a:pt x="3163" y="1432"/>
                    </a:cubicBezTo>
                    <a:cubicBezTo>
                      <a:pt x="3161" y="1439"/>
                      <a:pt x="3154" y="1446"/>
                      <a:pt x="3147" y="1451"/>
                    </a:cubicBezTo>
                    <a:cubicBezTo>
                      <a:pt x="3139" y="1455"/>
                      <a:pt x="3138" y="1456"/>
                      <a:pt x="3139" y="1464"/>
                    </a:cubicBezTo>
                    <a:cubicBezTo>
                      <a:pt x="3141" y="1473"/>
                      <a:pt x="3131" y="1483"/>
                      <a:pt x="3122" y="1483"/>
                    </a:cubicBezTo>
                    <a:cubicBezTo>
                      <a:pt x="3112" y="1483"/>
                      <a:pt x="3108" y="1484"/>
                      <a:pt x="3101" y="1485"/>
                    </a:cubicBezTo>
                    <a:cubicBezTo>
                      <a:pt x="3095" y="1487"/>
                      <a:pt x="3092" y="1486"/>
                      <a:pt x="3088" y="1484"/>
                    </a:cubicBezTo>
                    <a:cubicBezTo>
                      <a:pt x="3084" y="1481"/>
                      <a:pt x="3080" y="1477"/>
                      <a:pt x="3078" y="1474"/>
                    </a:cubicBezTo>
                    <a:cubicBezTo>
                      <a:pt x="3076" y="1471"/>
                      <a:pt x="3067" y="1471"/>
                      <a:pt x="3065" y="1466"/>
                    </a:cubicBezTo>
                    <a:cubicBezTo>
                      <a:pt x="3062" y="1461"/>
                      <a:pt x="3069" y="1461"/>
                      <a:pt x="3069" y="1455"/>
                    </a:cubicBezTo>
                    <a:cubicBezTo>
                      <a:pt x="3068" y="1449"/>
                      <a:pt x="3071" y="1441"/>
                      <a:pt x="3073" y="1437"/>
                    </a:cubicBezTo>
                    <a:cubicBezTo>
                      <a:pt x="3076" y="1433"/>
                      <a:pt x="3077" y="1429"/>
                      <a:pt x="3071" y="1426"/>
                    </a:cubicBezTo>
                    <a:cubicBezTo>
                      <a:pt x="3066" y="1424"/>
                      <a:pt x="3073" y="1418"/>
                      <a:pt x="3070" y="1413"/>
                    </a:cubicBezTo>
                    <a:cubicBezTo>
                      <a:pt x="3067" y="1409"/>
                      <a:pt x="3064" y="1406"/>
                      <a:pt x="3060" y="1402"/>
                    </a:cubicBezTo>
                    <a:cubicBezTo>
                      <a:pt x="3056" y="1398"/>
                      <a:pt x="3050" y="1398"/>
                      <a:pt x="3046" y="1403"/>
                    </a:cubicBezTo>
                    <a:cubicBezTo>
                      <a:pt x="3043" y="1408"/>
                      <a:pt x="3040" y="1412"/>
                      <a:pt x="3035" y="1407"/>
                    </a:cubicBezTo>
                    <a:cubicBezTo>
                      <a:pt x="3030" y="1403"/>
                      <a:pt x="3028" y="1404"/>
                      <a:pt x="3022" y="1403"/>
                    </a:cubicBezTo>
                    <a:cubicBezTo>
                      <a:pt x="3015" y="1403"/>
                      <a:pt x="3014" y="1401"/>
                      <a:pt x="3010" y="1404"/>
                    </a:cubicBezTo>
                    <a:cubicBezTo>
                      <a:pt x="3007" y="1407"/>
                      <a:pt x="3000" y="1405"/>
                      <a:pt x="2993" y="1401"/>
                    </a:cubicBezTo>
                    <a:cubicBezTo>
                      <a:pt x="2986" y="1396"/>
                      <a:pt x="2985" y="1385"/>
                      <a:pt x="2979" y="1380"/>
                    </a:cubicBezTo>
                    <a:cubicBezTo>
                      <a:pt x="2973" y="1374"/>
                      <a:pt x="2967" y="1365"/>
                      <a:pt x="2966" y="1353"/>
                    </a:cubicBezTo>
                    <a:cubicBezTo>
                      <a:pt x="2966" y="1341"/>
                      <a:pt x="2979" y="1334"/>
                      <a:pt x="2980" y="1327"/>
                    </a:cubicBezTo>
                    <a:cubicBezTo>
                      <a:pt x="2981" y="1320"/>
                      <a:pt x="2984" y="1313"/>
                      <a:pt x="2988" y="1308"/>
                    </a:cubicBezTo>
                    <a:cubicBezTo>
                      <a:pt x="2993" y="1303"/>
                      <a:pt x="3001" y="1302"/>
                      <a:pt x="3004" y="1307"/>
                    </a:cubicBezTo>
                    <a:cubicBezTo>
                      <a:pt x="3008" y="1312"/>
                      <a:pt x="3010" y="1324"/>
                      <a:pt x="3019" y="1319"/>
                    </a:cubicBezTo>
                    <a:cubicBezTo>
                      <a:pt x="3027" y="1314"/>
                      <a:pt x="3033" y="1304"/>
                      <a:pt x="3042" y="1309"/>
                    </a:cubicBezTo>
                    <a:cubicBezTo>
                      <a:pt x="3052" y="1313"/>
                      <a:pt x="3061" y="1303"/>
                      <a:pt x="3066" y="1296"/>
                    </a:cubicBezTo>
                    <a:cubicBezTo>
                      <a:pt x="3072" y="1289"/>
                      <a:pt x="3074" y="1285"/>
                      <a:pt x="3074" y="1278"/>
                    </a:cubicBezTo>
                    <a:cubicBezTo>
                      <a:pt x="3074" y="1270"/>
                      <a:pt x="3078" y="1259"/>
                      <a:pt x="3085" y="1254"/>
                    </a:cubicBezTo>
                    <a:cubicBezTo>
                      <a:pt x="3091" y="1249"/>
                      <a:pt x="3098" y="1240"/>
                      <a:pt x="3106" y="1240"/>
                    </a:cubicBezTo>
                    <a:cubicBezTo>
                      <a:pt x="3114" y="1240"/>
                      <a:pt x="3117" y="1227"/>
                      <a:pt x="3120" y="1221"/>
                    </a:cubicBezTo>
                    <a:cubicBezTo>
                      <a:pt x="3123" y="1216"/>
                      <a:pt x="3139" y="1209"/>
                      <a:pt x="3146" y="1207"/>
                    </a:cubicBezTo>
                    <a:cubicBezTo>
                      <a:pt x="3153" y="1206"/>
                      <a:pt x="3153" y="1194"/>
                      <a:pt x="3155" y="1187"/>
                    </a:cubicBezTo>
                    <a:cubicBezTo>
                      <a:pt x="3158" y="1180"/>
                      <a:pt x="3163" y="1173"/>
                      <a:pt x="3167" y="1165"/>
                    </a:cubicBezTo>
                    <a:cubicBezTo>
                      <a:pt x="3170" y="1156"/>
                      <a:pt x="3174" y="1158"/>
                      <a:pt x="3178" y="1156"/>
                    </a:cubicBezTo>
                    <a:cubicBezTo>
                      <a:pt x="3182" y="1155"/>
                      <a:pt x="3182" y="1146"/>
                      <a:pt x="3188" y="1139"/>
                    </a:cubicBezTo>
                    <a:cubicBezTo>
                      <a:pt x="3194" y="1132"/>
                      <a:pt x="3194" y="1131"/>
                      <a:pt x="3205" y="1133"/>
                    </a:cubicBezTo>
                    <a:cubicBezTo>
                      <a:pt x="3216" y="1135"/>
                      <a:pt x="3219" y="1138"/>
                      <a:pt x="3227" y="1132"/>
                    </a:cubicBezTo>
                    <a:cubicBezTo>
                      <a:pt x="3235" y="1126"/>
                      <a:pt x="3231" y="1120"/>
                      <a:pt x="3235" y="1120"/>
                    </a:cubicBezTo>
                    <a:cubicBezTo>
                      <a:pt x="3239" y="1120"/>
                      <a:pt x="3241" y="1126"/>
                      <a:pt x="3241" y="1133"/>
                    </a:cubicBezTo>
                    <a:cubicBezTo>
                      <a:pt x="3241" y="1141"/>
                      <a:pt x="3255" y="1142"/>
                      <a:pt x="3259" y="1152"/>
                    </a:cubicBezTo>
                    <a:cubicBezTo>
                      <a:pt x="3264" y="1163"/>
                      <a:pt x="3267" y="1162"/>
                      <a:pt x="3262" y="1174"/>
                    </a:cubicBezTo>
                    <a:cubicBezTo>
                      <a:pt x="3256" y="1186"/>
                      <a:pt x="3255" y="1190"/>
                      <a:pt x="3252" y="1196"/>
                    </a:cubicBezTo>
                    <a:cubicBezTo>
                      <a:pt x="3250" y="1202"/>
                      <a:pt x="3247" y="1204"/>
                      <a:pt x="3245" y="1211"/>
                    </a:cubicBezTo>
                    <a:cubicBezTo>
                      <a:pt x="3243" y="1217"/>
                      <a:pt x="3239" y="1221"/>
                      <a:pt x="3230" y="1227"/>
                    </a:cubicBezTo>
                    <a:cubicBezTo>
                      <a:pt x="3220" y="1233"/>
                      <a:pt x="3222" y="1239"/>
                      <a:pt x="3226" y="1243"/>
                    </a:cubicBezTo>
                    <a:cubicBezTo>
                      <a:pt x="3231" y="1247"/>
                      <a:pt x="3231" y="1254"/>
                      <a:pt x="3230" y="1258"/>
                    </a:cubicBezTo>
                    <a:cubicBezTo>
                      <a:pt x="3230" y="1262"/>
                      <a:pt x="3225" y="1260"/>
                      <a:pt x="3226" y="1266"/>
                    </a:cubicBezTo>
                    <a:cubicBezTo>
                      <a:pt x="3226" y="1271"/>
                      <a:pt x="3234" y="1272"/>
                      <a:pt x="3242" y="1267"/>
                    </a:cubicBezTo>
                    <a:cubicBezTo>
                      <a:pt x="3250" y="1263"/>
                      <a:pt x="3250" y="1272"/>
                      <a:pt x="3243" y="1277"/>
                    </a:cubicBezTo>
                    <a:cubicBezTo>
                      <a:pt x="3235" y="1281"/>
                      <a:pt x="3236" y="1285"/>
                      <a:pt x="3239" y="1287"/>
                    </a:cubicBezTo>
                    <a:cubicBezTo>
                      <a:pt x="3243" y="1289"/>
                      <a:pt x="3242" y="1292"/>
                      <a:pt x="3236" y="1296"/>
                    </a:cubicBezTo>
                    <a:cubicBezTo>
                      <a:pt x="3229" y="1299"/>
                      <a:pt x="3225" y="1296"/>
                      <a:pt x="3220" y="1301"/>
                    </a:cubicBezTo>
                    <a:cubicBezTo>
                      <a:pt x="3215" y="1305"/>
                      <a:pt x="3215" y="1308"/>
                      <a:pt x="3208" y="1308"/>
                    </a:cubicBezTo>
                    <a:cubicBezTo>
                      <a:pt x="3202" y="1308"/>
                      <a:pt x="3204" y="1316"/>
                      <a:pt x="3208" y="1323"/>
                    </a:cubicBezTo>
                    <a:cubicBezTo>
                      <a:pt x="3212" y="1330"/>
                      <a:pt x="3219" y="1326"/>
                      <a:pt x="3223" y="1323"/>
                    </a:cubicBezTo>
                    <a:cubicBezTo>
                      <a:pt x="3227" y="1320"/>
                      <a:pt x="3235" y="1316"/>
                      <a:pt x="3241" y="1314"/>
                    </a:cubicBezTo>
                    <a:cubicBezTo>
                      <a:pt x="3248" y="1312"/>
                      <a:pt x="3250" y="1310"/>
                      <a:pt x="3246" y="1308"/>
                    </a:cubicBezTo>
                    <a:cubicBezTo>
                      <a:pt x="3242" y="1306"/>
                      <a:pt x="3240" y="1303"/>
                      <a:pt x="3244" y="1301"/>
                    </a:cubicBezTo>
                    <a:cubicBezTo>
                      <a:pt x="3245" y="1300"/>
                      <a:pt x="3247" y="1299"/>
                      <a:pt x="3249" y="1299"/>
                    </a:cubicBezTo>
                    <a:cubicBezTo>
                      <a:pt x="3262" y="1299"/>
                      <a:pt x="3255" y="1305"/>
                      <a:pt x="3269" y="1291"/>
                    </a:cubicBezTo>
                    <a:cubicBezTo>
                      <a:pt x="3282" y="1276"/>
                      <a:pt x="3278" y="1269"/>
                      <a:pt x="3287" y="1263"/>
                    </a:cubicBezTo>
                    <a:cubicBezTo>
                      <a:pt x="3297" y="1257"/>
                      <a:pt x="3297" y="1261"/>
                      <a:pt x="3307" y="1250"/>
                    </a:cubicBezTo>
                    <a:cubicBezTo>
                      <a:pt x="3318" y="1239"/>
                      <a:pt x="3331" y="1236"/>
                      <a:pt x="3336" y="1232"/>
                    </a:cubicBezTo>
                    <a:cubicBezTo>
                      <a:pt x="3342" y="1229"/>
                      <a:pt x="3340" y="1226"/>
                      <a:pt x="3345" y="1222"/>
                    </a:cubicBezTo>
                    <a:cubicBezTo>
                      <a:pt x="3350" y="1218"/>
                      <a:pt x="3351" y="1219"/>
                      <a:pt x="3351" y="1223"/>
                    </a:cubicBezTo>
                    <a:cubicBezTo>
                      <a:pt x="3351" y="1226"/>
                      <a:pt x="3358" y="1228"/>
                      <a:pt x="3358" y="1219"/>
                    </a:cubicBezTo>
                    <a:cubicBezTo>
                      <a:pt x="3359" y="1211"/>
                      <a:pt x="3366" y="1208"/>
                      <a:pt x="3373" y="1206"/>
                    </a:cubicBezTo>
                    <a:cubicBezTo>
                      <a:pt x="3380" y="1205"/>
                      <a:pt x="3390" y="1212"/>
                      <a:pt x="3397" y="1207"/>
                    </a:cubicBezTo>
                    <a:cubicBezTo>
                      <a:pt x="3404" y="1202"/>
                      <a:pt x="3409" y="1196"/>
                      <a:pt x="3412" y="1188"/>
                    </a:cubicBezTo>
                    <a:cubicBezTo>
                      <a:pt x="3412" y="1186"/>
                      <a:pt x="3412" y="1187"/>
                      <a:pt x="3412" y="1183"/>
                    </a:cubicBezTo>
                    <a:cubicBezTo>
                      <a:pt x="3413" y="1180"/>
                      <a:pt x="3414" y="1179"/>
                      <a:pt x="3415" y="1177"/>
                    </a:cubicBezTo>
                    <a:cubicBezTo>
                      <a:pt x="3417" y="1174"/>
                      <a:pt x="3419" y="1167"/>
                      <a:pt x="3423" y="1164"/>
                    </a:cubicBezTo>
                    <a:cubicBezTo>
                      <a:pt x="3426" y="1161"/>
                      <a:pt x="3436" y="1148"/>
                      <a:pt x="3438" y="1147"/>
                    </a:cubicBezTo>
                    <a:cubicBezTo>
                      <a:pt x="3439" y="1145"/>
                      <a:pt x="3441" y="1142"/>
                      <a:pt x="3444" y="1141"/>
                    </a:cubicBezTo>
                    <a:cubicBezTo>
                      <a:pt x="3447" y="1141"/>
                      <a:pt x="3450" y="1138"/>
                      <a:pt x="3450" y="1136"/>
                    </a:cubicBezTo>
                    <a:cubicBezTo>
                      <a:pt x="3449" y="1134"/>
                      <a:pt x="3449" y="1132"/>
                      <a:pt x="3454" y="1131"/>
                    </a:cubicBezTo>
                    <a:cubicBezTo>
                      <a:pt x="3458" y="1129"/>
                      <a:pt x="3458" y="1129"/>
                      <a:pt x="3461" y="1125"/>
                    </a:cubicBezTo>
                    <a:cubicBezTo>
                      <a:pt x="3463" y="1121"/>
                      <a:pt x="3463" y="1119"/>
                      <a:pt x="3469" y="1122"/>
                    </a:cubicBezTo>
                    <a:cubicBezTo>
                      <a:pt x="3476" y="1125"/>
                      <a:pt x="3473" y="1121"/>
                      <a:pt x="3473" y="1119"/>
                    </a:cubicBezTo>
                    <a:cubicBezTo>
                      <a:pt x="3473" y="1117"/>
                      <a:pt x="3473" y="1116"/>
                      <a:pt x="3475" y="1116"/>
                    </a:cubicBezTo>
                    <a:cubicBezTo>
                      <a:pt x="3477" y="1115"/>
                      <a:pt x="3477" y="1115"/>
                      <a:pt x="3479" y="1112"/>
                    </a:cubicBezTo>
                    <a:cubicBezTo>
                      <a:pt x="3480" y="1109"/>
                      <a:pt x="3483" y="1110"/>
                      <a:pt x="3485" y="1110"/>
                    </a:cubicBezTo>
                    <a:cubicBezTo>
                      <a:pt x="3486" y="1110"/>
                      <a:pt x="3487" y="1110"/>
                      <a:pt x="3487" y="1107"/>
                    </a:cubicBezTo>
                    <a:cubicBezTo>
                      <a:pt x="3487" y="1103"/>
                      <a:pt x="3490" y="1099"/>
                      <a:pt x="3492" y="1098"/>
                    </a:cubicBezTo>
                    <a:cubicBezTo>
                      <a:pt x="3493" y="1097"/>
                      <a:pt x="3496" y="1093"/>
                      <a:pt x="3503" y="1093"/>
                    </a:cubicBezTo>
                    <a:cubicBezTo>
                      <a:pt x="3510" y="1093"/>
                      <a:pt x="3509" y="1091"/>
                      <a:pt x="3510" y="1087"/>
                    </a:cubicBezTo>
                    <a:cubicBezTo>
                      <a:pt x="3510" y="1083"/>
                      <a:pt x="3510" y="1085"/>
                      <a:pt x="3511" y="1083"/>
                    </a:cubicBezTo>
                    <a:cubicBezTo>
                      <a:pt x="3513" y="1080"/>
                      <a:pt x="3513" y="1081"/>
                      <a:pt x="3514" y="1079"/>
                    </a:cubicBezTo>
                    <a:cubicBezTo>
                      <a:pt x="3515" y="1076"/>
                      <a:pt x="3514" y="1077"/>
                      <a:pt x="3516" y="1074"/>
                    </a:cubicBezTo>
                    <a:cubicBezTo>
                      <a:pt x="3517" y="1072"/>
                      <a:pt x="3522" y="1066"/>
                      <a:pt x="3524" y="1064"/>
                    </a:cubicBezTo>
                    <a:cubicBezTo>
                      <a:pt x="3525" y="1061"/>
                      <a:pt x="3526" y="1061"/>
                      <a:pt x="3526" y="1058"/>
                    </a:cubicBezTo>
                    <a:cubicBezTo>
                      <a:pt x="3526" y="1055"/>
                      <a:pt x="3527" y="1055"/>
                      <a:pt x="3529" y="1051"/>
                    </a:cubicBezTo>
                    <a:cubicBezTo>
                      <a:pt x="3531" y="1047"/>
                      <a:pt x="3533" y="1045"/>
                      <a:pt x="3534" y="1046"/>
                    </a:cubicBezTo>
                    <a:cubicBezTo>
                      <a:pt x="3535" y="1047"/>
                      <a:pt x="3536" y="1048"/>
                      <a:pt x="3538" y="1047"/>
                    </a:cubicBezTo>
                    <a:cubicBezTo>
                      <a:pt x="3540" y="1046"/>
                      <a:pt x="3537" y="1044"/>
                      <a:pt x="3536" y="1042"/>
                    </a:cubicBezTo>
                    <a:cubicBezTo>
                      <a:pt x="3534" y="1039"/>
                      <a:pt x="3535" y="1040"/>
                      <a:pt x="3535" y="1037"/>
                    </a:cubicBezTo>
                    <a:cubicBezTo>
                      <a:pt x="3535" y="1033"/>
                      <a:pt x="3536" y="1031"/>
                      <a:pt x="3535" y="1027"/>
                    </a:cubicBezTo>
                    <a:cubicBezTo>
                      <a:pt x="3533" y="1023"/>
                      <a:pt x="3534" y="1020"/>
                      <a:pt x="3536" y="1018"/>
                    </a:cubicBezTo>
                    <a:cubicBezTo>
                      <a:pt x="3538" y="1015"/>
                      <a:pt x="3541" y="1014"/>
                      <a:pt x="3541" y="1011"/>
                    </a:cubicBezTo>
                    <a:cubicBezTo>
                      <a:pt x="3541" y="1008"/>
                      <a:pt x="3546" y="1009"/>
                      <a:pt x="3547" y="1009"/>
                    </a:cubicBezTo>
                    <a:cubicBezTo>
                      <a:pt x="3549" y="1009"/>
                      <a:pt x="3550" y="1009"/>
                      <a:pt x="3552" y="1005"/>
                    </a:cubicBezTo>
                    <a:cubicBezTo>
                      <a:pt x="3554" y="1001"/>
                      <a:pt x="3556" y="1004"/>
                      <a:pt x="3559" y="1005"/>
                    </a:cubicBezTo>
                    <a:cubicBezTo>
                      <a:pt x="3561" y="1005"/>
                      <a:pt x="3565" y="1007"/>
                      <a:pt x="3564" y="1010"/>
                    </a:cubicBezTo>
                    <a:cubicBezTo>
                      <a:pt x="3564" y="1013"/>
                      <a:pt x="3568" y="1014"/>
                      <a:pt x="3570" y="1016"/>
                    </a:cubicBezTo>
                    <a:cubicBezTo>
                      <a:pt x="3572" y="1017"/>
                      <a:pt x="3572" y="1017"/>
                      <a:pt x="3571" y="1019"/>
                    </a:cubicBezTo>
                    <a:cubicBezTo>
                      <a:pt x="3570" y="1020"/>
                      <a:pt x="3570" y="1023"/>
                      <a:pt x="3574" y="1022"/>
                    </a:cubicBezTo>
                    <a:cubicBezTo>
                      <a:pt x="3579" y="1022"/>
                      <a:pt x="3579" y="1022"/>
                      <a:pt x="3580" y="1024"/>
                    </a:cubicBezTo>
                    <a:cubicBezTo>
                      <a:pt x="3580" y="1025"/>
                      <a:pt x="3582" y="1027"/>
                      <a:pt x="3589" y="1025"/>
                    </a:cubicBezTo>
                    <a:cubicBezTo>
                      <a:pt x="3596" y="1023"/>
                      <a:pt x="3597" y="1022"/>
                      <a:pt x="3599" y="1024"/>
                    </a:cubicBezTo>
                    <a:cubicBezTo>
                      <a:pt x="3602" y="1025"/>
                      <a:pt x="3603" y="1027"/>
                      <a:pt x="3608" y="1026"/>
                    </a:cubicBezTo>
                    <a:cubicBezTo>
                      <a:pt x="3613" y="1024"/>
                      <a:pt x="3617" y="1027"/>
                      <a:pt x="3619" y="1024"/>
                    </a:cubicBezTo>
                    <a:cubicBezTo>
                      <a:pt x="3622" y="1022"/>
                      <a:pt x="3623" y="1021"/>
                      <a:pt x="3624" y="1021"/>
                    </a:cubicBezTo>
                    <a:cubicBezTo>
                      <a:pt x="3626" y="1020"/>
                      <a:pt x="3631" y="1020"/>
                      <a:pt x="3634" y="1023"/>
                    </a:cubicBezTo>
                    <a:cubicBezTo>
                      <a:pt x="3637" y="1026"/>
                      <a:pt x="3637" y="1029"/>
                      <a:pt x="3639" y="1024"/>
                    </a:cubicBezTo>
                    <a:cubicBezTo>
                      <a:pt x="3642" y="1020"/>
                      <a:pt x="3642" y="1021"/>
                      <a:pt x="3643" y="1018"/>
                    </a:cubicBezTo>
                    <a:cubicBezTo>
                      <a:pt x="3645" y="1014"/>
                      <a:pt x="3644" y="1015"/>
                      <a:pt x="3645" y="1010"/>
                    </a:cubicBezTo>
                    <a:cubicBezTo>
                      <a:pt x="3646" y="1005"/>
                      <a:pt x="3645" y="1000"/>
                      <a:pt x="3644" y="999"/>
                    </a:cubicBezTo>
                    <a:cubicBezTo>
                      <a:pt x="3643" y="998"/>
                      <a:pt x="3637" y="995"/>
                      <a:pt x="3634" y="994"/>
                    </a:cubicBezTo>
                    <a:cubicBezTo>
                      <a:pt x="3632" y="992"/>
                      <a:pt x="3631" y="987"/>
                      <a:pt x="3627" y="982"/>
                    </a:cubicBezTo>
                    <a:cubicBezTo>
                      <a:pt x="3621" y="973"/>
                      <a:pt x="3624" y="980"/>
                      <a:pt x="3619" y="975"/>
                    </a:cubicBezTo>
                    <a:cubicBezTo>
                      <a:pt x="3617" y="972"/>
                      <a:pt x="3621" y="967"/>
                      <a:pt x="3623" y="967"/>
                    </a:cubicBezTo>
                    <a:cubicBezTo>
                      <a:pt x="3626" y="967"/>
                      <a:pt x="3639" y="965"/>
                      <a:pt x="3640" y="967"/>
                    </a:cubicBezTo>
                    <a:cubicBezTo>
                      <a:pt x="3645" y="966"/>
                      <a:pt x="3648" y="966"/>
                      <a:pt x="3650" y="966"/>
                    </a:cubicBezTo>
                    <a:cubicBezTo>
                      <a:pt x="3653" y="966"/>
                      <a:pt x="3656" y="965"/>
                      <a:pt x="3659" y="963"/>
                    </a:cubicBezTo>
                    <a:cubicBezTo>
                      <a:pt x="3662" y="960"/>
                      <a:pt x="3671" y="957"/>
                      <a:pt x="3675" y="959"/>
                    </a:cubicBezTo>
                    <a:cubicBezTo>
                      <a:pt x="3678" y="960"/>
                      <a:pt x="3681" y="955"/>
                      <a:pt x="3682" y="952"/>
                    </a:cubicBezTo>
                    <a:cubicBezTo>
                      <a:pt x="3683" y="949"/>
                      <a:pt x="3689" y="943"/>
                      <a:pt x="3691" y="940"/>
                    </a:cubicBezTo>
                    <a:cubicBezTo>
                      <a:pt x="3692" y="937"/>
                      <a:pt x="3692" y="934"/>
                      <a:pt x="3692" y="929"/>
                    </a:cubicBezTo>
                    <a:cubicBezTo>
                      <a:pt x="3692" y="925"/>
                      <a:pt x="3693" y="923"/>
                      <a:pt x="3698" y="918"/>
                    </a:cubicBezTo>
                    <a:cubicBezTo>
                      <a:pt x="3703" y="913"/>
                      <a:pt x="3708" y="915"/>
                      <a:pt x="3709" y="918"/>
                    </a:cubicBezTo>
                    <a:cubicBezTo>
                      <a:pt x="3711" y="920"/>
                      <a:pt x="3713" y="919"/>
                      <a:pt x="3715" y="916"/>
                    </a:cubicBezTo>
                    <a:cubicBezTo>
                      <a:pt x="3717" y="913"/>
                      <a:pt x="3718" y="910"/>
                      <a:pt x="3720" y="912"/>
                    </a:cubicBezTo>
                    <a:cubicBezTo>
                      <a:pt x="3721" y="914"/>
                      <a:pt x="3722" y="906"/>
                      <a:pt x="3723" y="901"/>
                    </a:cubicBezTo>
                    <a:cubicBezTo>
                      <a:pt x="3723" y="896"/>
                      <a:pt x="3723" y="879"/>
                      <a:pt x="3722" y="870"/>
                    </a:cubicBezTo>
                    <a:cubicBezTo>
                      <a:pt x="3722" y="861"/>
                      <a:pt x="3727" y="856"/>
                      <a:pt x="3728" y="857"/>
                    </a:cubicBezTo>
                    <a:cubicBezTo>
                      <a:pt x="3729" y="858"/>
                      <a:pt x="3734" y="861"/>
                      <a:pt x="3737" y="858"/>
                    </a:cubicBezTo>
                    <a:cubicBezTo>
                      <a:pt x="3740" y="855"/>
                      <a:pt x="3740" y="857"/>
                      <a:pt x="3740" y="860"/>
                    </a:cubicBezTo>
                    <a:cubicBezTo>
                      <a:pt x="3740" y="863"/>
                      <a:pt x="3745" y="863"/>
                      <a:pt x="3748" y="863"/>
                    </a:cubicBezTo>
                    <a:cubicBezTo>
                      <a:pt x="3751" y="863"/>
                      <a:pt x="3749" y="867"/>
                      <a:pt x="3748" y="872"/>
                    </a:cubicBezTo>
                    <a:cubicBezTo>
                      <a:pt x="3747" y="876"/>
                      <a:pt x="3761" y="886"/>
                      <a:pt x="3761" y="886"/>
                    </a:cubicBezTo>
                    <a:cubicBezTo>
                      <a:pt x="3761" y="886"/>
                      <a:pt x="3766" y="890"/>
                      <a:pt x="3768" y="890"/>
                    </a:cubicBezTo>
                    <a:cubicBezTo>
                      <a:pt x="3771" y="890"/>
                      <a:pt x="3769" y="888"/>
                      <a:pt x="3771" y="886"/>
                    </a:cubicBezTo>
                    <a:cubicBezTo>
                      <a:pt x="3773" y="885"/>
                      <a:pt x="3776" y="892"/>
                      <a:pt x="3777" y="896"/>
                    </a:cubicBezTo>
                    <a:cubicBezTo>
                      <a:pt x="3777" y="897"/>
                      <a:pt x="3778" y="898"/>
                      <a:pt x="3780" y="899"/>
                    </a:cubicBezTo>
                    <a:cubicBezTo>
                      <a:pt x="3781" y="899"/>
                      <a:pt x="3781" y="898"/>
                      <a:pt x="3782" y="897"/>
                    </a:cubicBezTo>
                    <a:cubicBezTo>
                      <a:pt x="3784" y="894"/>
                      <a:pt x="3784" y="895"/>
                      <a:pt x="3783" y="892"/>
                    </a:cubicBezTo>
                    <a:cubicBezTo>
                      <a:pt x="3781" y="889"/>
                      <a:pt x="3779" y="888"/>
                      <a:pt x="3779" y="884"/>
                    </a:cubicBezTo>
                    <a:cubicBezTo>
                      <a:pt x="3779" y="880"/>
                      <a:pt x="3774" y="879"/>
                      <a:pt x="3775" y="875"/>
                    </a:cubicBezTo>
                    <a:cubicBezTo>
                      <a:pt x="3775" y="873"/>
                      <a:pt x="3772" y="873"/>
                      <a:pt x="3770" y="874"/>
                    </a:cubicBezTo>
                    <a:cubicBezTo>
                      <a:pt x="3768" y="875"/>
                      <a:pt x="3765" y="877"/>
                      <a:pt x="3762" y="875"/>
                    </a:cubicBezTo>
                    <a:cubicBezTo>
                      <a:pt x="3760" y="872"/>
                      <a:pt x="3764" y="871"/>
                      <a:pt x="3766" y="869"/>
                    </a:cubicBezTo>
                    <a:cubicBezTo>
                      <a:pt x="3769" y="867"/>
                      <a:pt x="3769" y="864"/>
                      <a:pt x="3773" y="864"/>
                    </a:cubicBezTo>
                    <a:cubicBezTo>
                      <a:pt x="3776" y="864"/>
                      <a:pt x="3780" y="862"/>
                      <a:pt x="3783" y="859"/>
                    </a:cubicBezTo>
                    <a:cubicBezTo>
                      <a:pt x="3785" y="856"/>
                      <a:pt x="3789" y="856"/>
                      <a:pt x="3791" y="855"/>
                    </a:cubicBezTo>
                    <a:cubicBezTo>
                      <a:pt x="3794" y="855"/>
                      <a:pt x="3798" y="851"/>
                      <a:pt x="3800" y="849"/>
                    </a:cubicBezTo>
                    <a:cubicBezTo>
                      <a:pt x="3801" y="847"/>
                      <a:pt x="3802" y="845"/>
                      <a:pt x="3801" y="843"/>
                    </a:cubicBezTo>
                    <a:cubicBezTo>
                      <a:pt x="3799" y="840"/>
                      <a:pt x="3801" y="834"/>
                      <a:pt x="3802" y="832"/>
                    </a:cubicBezTo>
                    <a:cubicBezTo>
                      <a:pt x="3804" y="829"/>
                      <a:pt x="3803" y="828"/>
                      <a:pt x="3803" y="826"/>
                    </a:cubicBezTo>
                    <a:cubicBezTo>
                      <a:pt x="3803" y="823"/>
                      <a:pt x="3803" y="820"/>
                      <a:pt x="3802" y="819"/>
                    </a:cubicBezTo>
                    <a:cubicBezTo>
                      <a:pt x="3801" y="818"/>
                      <a:pt x="3802" y="815"/>
                      <a:pt x="3804" y="811"/>
                    </a:cubicBezTo>
                    <a:cubicBezTo>
                      <a:pt x="3806" y="807"/>
                      <a:pt x="3805" y="798"/>
                      <a:pt x="3805" y="798"/>
                    </a:cubicBezTo>
                    <a:cubicBezTo>
                      <a:pt x="3805" y="798"/>
                      <a:pt x="3804" y="793"/>
                      <a:pt x="3798" y="793"/>
                    </a:cubicBezTo>
                    <a:cubicBezTo>
                      <a:pt x="3793" y="793"/>
                      <a:pt x="3795" y="791"/>
                      <a:pt x="3795" y="785"/>
                    </a:cubicBezTo>
                    <a:cubicBezTo>
                      <a:pt x="3795" y="778"/>
                      <a:pt x="3794" y="776"/>
                      <a:pt x="3792" y="772"/>
                    </a:cubicBezTo>
                    <a:cubicBezTo>
                      <a:pt x="3790" y="768"/>
                      <a:pt x="3789" y="767"/>
                      <a:pt x="3790" y="762"/>
                    </a:cubicBezTo>
                    <a:cubicBezTo>
                      <a:pt x="3791" y="757"/>
                      <a:pt x="3790" y="756"/>
                      <a:pt x="3790" y="754"/>
                    </a:cubicBezTo>
                    <a:cubicBezTo>
                      <a:pt x="3790" y="752"/>
                      <a:pt x="3788" y="750"/>
                      <a:pt x="3791" y="747"/>
                    </a:cubicBezTo>
                    <a:cubicBezTo>
                      <a:pt x="3794" y="745"/>
                      <a:pt x="3793" y="738"/>
                      <a:pt x="3793" y="739"/>
                    </a:cubicBezTo>
                    <a:cubicBezTo>
                      <a:pt x="3783" y="720"/>
                      <a:pt x="3783" y="720"/>
                      <a:pt x="3783" y="720"/>
                    </a:cubicBezTo>
                    <a:cubicBezTo>
                      <a:pt x="3783" y="720"/>
                      <a:pt x="3766" y="690"/>
                      <a:pt x="3764" y="686"/>
                    </a:cubicBezTo>
                    <a:cubicBezTo>
                      <a:pt x="3761" y="682"/>
                      <a:pt x="3759" y="684"/>
                      <a:pt x="3757" y="684"/>
                    </a:cubicBezTo>
                    <a:cubicBezTo>
                      <a:pt x="3755" y="684"/>
                      <a:pt x="3757" y="678"/>
                      <a:pt x="3761" y="672"/>
                    </a:cubicBezTo>
                    <a:cubicBezTo>
                      <a:pt x="3765" y="666"/>
                      <a:pt x="3766" y="669"/>
                      <a:pt x="3768" y="669"/>
                    </a:cubicBezTo>
                    <a:cubicBezTo>
                      <a:pt x="3770" y="669"/>
                      <a:pt x="3771" y="670"/>
                      <a:pt x="3772" y="668"/>
                    </a:cubicBezTo>
                    <a:cubicBezTo>
                      <a:pt x="3773" y="666"/>
                      <a:pt x="3776" y="668"/>
                      <a:pt x="3781" y="666"/>
                    </a:cubicBezTo>
                    <a:cubicBezTo>
                      <a:pt x="3786" y="664"/>
                      <a:pt x="3787" y="662"/>
                      <a:pt x="3787" y="660"/>
                    </a:cubicBezTo>
                    <a:cubicBezTo>
                      <a:pt x="3787" y="657"/>
                      <a:pt x="3787" y="657"/>
                      <a:pt x="3789" y="654"/>
                    </a:cubicBezTo>
                    <a:cubicBezTo>
                      <a:pt x="3791" y="651"/>
                      <a:pt x="3792" y="648"/>
                      <a:pt x="3793" y="646"/>
                    </a:cubicBezTo>
                    <a:cubicBezTo>
                      <a:pt x="3793" y="643"/>
                      <a:pt x="3794" y="639"/>
                      <a:pt x="3796" y="637"/>
                    </a:cubicBezTo>
                    <a:cubicBezTo>
                      <a:pt x="3798" y="634"/>
                      <a:pt x="3801" y="630"/>
                      <a:pt x="3801" y="628"/>
                    </a:cubicBezTo>
                    <a:cubicBezTo>
                      <a:pt x="3801" y="626"/>
                      <a:pt x="3803" y="623"/>
                      <a:pt x="3805" y="625"/>
                    </a:cubicBezTo>
                    <a:cubicBezTo>
                      <a:pt x="3806" y="627"/>
                      <a:pt x="3808" y="628"/>
                      <a:pt x="3813" y="630"/>
                    </a:cubicBezTo>
                    <a:cubicBezTo>
                      <a:pt x="3817" y="632"/>
                      <a:pt x="3824" y="632"/>
                      <a:pt x="3830" y="633"/>
                    </a:cubicBezTo>
                    <a:cubicBezTo>
                      <a:pt x="3835" y="633"/>
                      <a:pt x="3856" y="635"/>
                      <a:pt x="3865" y="636"/>
                    </a:cubicBezTo>
                    <a:cubicBezTo>
                      <a:pt x="3868" y="637"/>
                      <a:pt x="3870" y="637"/>
                      <a:pt x="3873" y="636"/>
                    </a:cubicBezTo>
                    <a:cubicBezTo>
                      <a:pt x="3876" y="636"/>
                      <a:pt x="3879" y="635"/>
                      <a:pt x="3881" y="632"/>
                    </a:cubicBezTo>
                    <a:cubicBezTo>
                      <a:pt x="3884" y="628"/>
                      <a:pt x="3886" y="621"/>
                      <a:pt x="3884" y="618"/>
                    </a:cubicBezTo>
                    <a:cubicBezTo>
                      <a:pt x="3883" y="618"/>
                      <a:pt x="3883" y="617"/>
                      <a:pt x="3883" y="617"/>
                    </a:cubicBezTo>
                    <a:cubicBezTo>
                      <a:pt x="3878" y="614"/>
                      <a:pt x="3878" y="610"/>
                      <a:pt x="3879" y="604"/>
                    </a:cubicBezTo>
                    <a:cubicBezTo>
                      <a:pt x="3880" y="598"/>
                      <a:pt x="3879" y="590"/>
                      <a:pt x="3884" y="587"/>
                    </a:cubicBezTo>
                    <a:cubicBezTo>
                      <a:pt x="3889" y="583"/>
                      <a:pt x="3891" y="582"/>
                      <a:pt x="3892" y="576"/>
                    </a:cubicBezTo>
                    <a:cubicBezTo>
                      <a:pt x="3892" y="576"/>
                      <a:pt x="3892" y="575"/>
                      <a:pt x="3892" y="575"/>
                    </a:cubicBezTo>
                    <a:cubicBezTo>
                      <a:pt x="3892" y="570"/>
                      <a:pt x="3891" y="569"/>
                      <a:pt x="3892" y="566"/>
                    </a:cubicBezTo>
                    <a:cubicBezTo>
                      <a:pt x="3892" y="562"/>
                      <a:pt x="3893" y="562"/>
                      <a:pt x="3891" y="560"/>
                    </a:cubicBezTo>
                    <a:cubicBezTo>
                      <a:pt x="3889" y="558"/>
                      <a:pt x="3889" y="557"/>
                      <a:pt x="3890" y="555"/>
                    </a:cubicBezTo>
                    <a:cubicBezTo>
                      <a:pt x="3891" y="555"/>
                      <a:pt x="3891" y="555"/>
                      <a:pt x="3891" y="555"/>
                    </a:cubicBezTo>
                    <a:cubicBezTo>
                      <a:pt x="3894" y="554"/>
                      <a:pt x="3896" y="553"/>
                      <a:pt x="3896" y="552"/>
                    </a:cubicBezTo>
                    <a:cubicBezTo>
                      <a:pt x="3896" y="550"/>
                      <a:pt x="3897" y="547"/>
                      <a:pt x="3899" y="545"/>
                    </a:cubicBezTo>
                    <a:cubicBezTo>
                      <a:pt x="3900" y="542"/>
                      <a:pt x="3901" y="537"/>
                      <a:pt x="3899" y="533"/>
                    </a:cubicBezTo>
                    <a:cubicBezTo>
                      <a:pt x="3896" y="529"/>
                      <a:pt x="3898" y="526"/>
                      <a:pt x="3902" y="523"/>
                    </a:cubicBezTo>
                    <a:cubicBezTo>
                      <a:pt x="3905" y="520"/>
                      <a:pt x="3905" y="515"/>
                      <a:pt x="3904" y="512"/>
                    </a:cubicBezTo>
                    <a:cubicBezTo>
                      <a:pt x="3904" y="510"/>
                      <a:pt x="3904" y="507"/>
                      <a:pt x="3902" y="504"/>
                    </a:cubicBezTo>
                    <a:cubicBezTo>
                      <a:pt x="3901" y="502"/>
                      <a:pt x="3900" y="499"/>
                      <a:pt x="3899" y="497"/>
                    </a:cubicBezTo>
                    <a:cubicBezTo>
                      <a:pt x="3898" y="495"/>
                      <a:pt x="3899" y="488"/>
                      <a:pt x="3902" y="483"/>
                    </a:cubicBezTo>
                    <a:cubicBezTo>
                      <a:pt x="3904" y="479"/>
                      <a:pt x="3904" y="477"/>
                      <a:pt x="3903" y="474"/>
                    </a:cubicBezTo>
                    <a:cubicBezTo>
                      <a:pt x="3903" y="472"/>
                      <a:pt x="3902" y="466"/>
                      <a:pt x="3900" y="458"/>
                    </a:cubicBezTo>
                    <a:cubicBezTo>
                      <a:pt x="3899" y="450"/>
                      <a:pt x="3900" y="443"/>
                      <a:pt x="3904" y="440"/>
                    </a:cubicBezTo>
                    <a:cubicBezTo>
                      <a:pt x="3908" y="436"/>
                      <a:pt x="3904" y="430"/>
                      <a:pt x="3902" y="428"/>
                    </a:cubicBezTo>
                    <a:cubicBezTo>
                      <a:pt x="3900" y="425"/>
                      <a:pt x="3901" y="421"/>
                      <a:pt x="3904" y="415"/>
                    </a:cubicBezTo>
                    <a:cubicBezTo>
                      <a:pt x="3907" y="410"/>
                      <a:pt x="3913" y="406"/>
                      <a:pt x="3915" y="405"/>
                    </a:cubicBezTo>
                    <a:cubicBezTo>
                      <a:pt x="3917" y="405"/>
                      <a:pt x="3919" y="405"/>
                      <a:pt x="3920" y="401"/>
                    </a:cubicBezTo>
                    <a:cubicBezTo>
                      <a:pt x="3920" y="398"/>
                      <a:pt x="3920" y="397"/>
                      <a:pt x="3921" y="394"/>
                    </a:cubicBezTo>
                    <a:cubicBezTo>
                      <a:pt x="3922" y="391"/>
                      <a:pt x="3924" y="391"/>
                      <a:pt x="3925" y="383"/>
                    </a:cubicBezTo>
                    <a:cubicBezTo>
                      <a:pt x="3925" y="376"/>
                      <a:pt x="3924" y="375"/>
                      <a:pt x="3922" y="373"/>
                    </a:cubicBezTo>
                    <a:cubicBezTo>
                      <a:pt x="3920" y="372"/>
                      <a:pt x="3918" y="372"/>
                      <a:pt x="3918" y="370"/>
                    </a:cubicBezTo>
                    <a:cubicBezTo>
                      <a:pt x="3917" y="369"/>
                      <a:pt x="3918" y="366"/>
                      <a:pt x="3914" y="366"/>
                    </a:cubicBezTo>
                    <a:cubicBezTo>
                      <a:pt x="3911" y="365"/>
                      <a:pt x="3910" y="362"/>
                      <a:pt x="3909" y="359"/>
                    </a:cubicBezTo>
                    <a:cubicBezTo>
                      <a:pt x="3908" y="356"/>
                      <a:pt x="3908" y="354"/>
                      <a:pt x="3910" y="350"/>
                    </a:cubicBezTo>
                    <a:cubicBezTo>
                      <a:pt x="3912" y="347"/>
                      <a:pt x="3911" y="342"/>
                      <a:pt x="3910" y="340"/>
                    </a:cubicBezTo>
                    <a:cubicBezTo>
                      <a:pt x="3910" y="338"/>
                      <a:pt x="3911" y="335"/>
                      <a:pt x="3912" y="331"/>
                    </a:cubicBezTo>
                    <a:cubicBezTo>
                      <a:pt x="3914" y="328"/>
                      <a:pt x="3922" y="323"/>
                      <a:pt x="3926" y="317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4" name="íṣļíde">
                <a:extLst>
                  <a:ext uri="{FF2B5EF4-FFF2-40B4-BE49-F238E27FC236}">
                    <a16:creationId xmlns:a16="http://schemas.microsoft.com/office/drawing/2014/main" id="{627FD867-AAC7-498F-89E0-2F3F62772160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iṡļídê">
                <a:extLst>
                  <a:ext uri="{FF2B5EF4-FFF2-40B4-BE49-F238E27FC236}">
                    <a16:creationId xmlns:a16="http://schemas.microsoft.com/office/drawing/2014/main" id="{67C6C7DC-278B-444B-A422-857933578B0E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iśļidé">
                <a:extLst>
                  <a:ext uri="{FF2B5EF4-FFF2-40B4-BE49-F238E27FC236}">
                    <a16:creationId xmlns:a16="http://schemas.microsoft.com/office/drawing/2014/main" id="{19A24F93-196D-43C0-9ED0-419EB55E3E33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ïśḻîdè">
                <a:extLst>
                  <a:ext uri="{FF2B5EF4-FFF2-40B4-BE49-F238E27FC236}">
                    <a16:creationId xmlns:a16="http://schemas.microsoft.com/office/drawing/2014/main" id="{F6592CA8-004F-467D-8D03-DDFCA4A44E94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ïślïḋé">
                <a:extLst>
                  <a:ext uri="{FF2B5EF4-FFF2-40B4-BE49-F238E27FC236}">
                    <a16:creationId xmlns:a16="http://schemas.microsoft.com/office/drawing/2014/main" id="{05DC8730-B4D6-4077-A2DE-80E163BD6DE9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ṥlíḓe">
                <a:extLst>
                  <a:ext uri="{FF2B5EF4-FFF2-40B4-BE49-F238E27FC236}">
                    <a16:creationId xmlns:a16="http://schemas.microsoft.com/office/drawing/2014/main" id="{8A76EB4A-B760-4A5C-9676-2C45E80BC48B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iṣḻïḑè">
                <a:extLst>
                  <a:ext uri="{FF2B5EF4-FFF2-40B4-BE49-F238E27FC236}">
                    <a16:creationId xmlns:a16="http://schemas.microsoft.com/office/drawing/2014/main" id="{9FD6C051-28F5-4496-99AD-A68D6865C8DD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ṡ1íḋé">
                <a:extLst>
                  <a:ext uri="{FF2B5EF4-FFF2-40B4-BE49-F238E27FC236}">
                    <a16:creationId xmlns:a16="http://schemas.microsoft.com/office/drawing/2014/main" id="{EEAA435A-B197-4F09-B4C8-1F93F5478D03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ṥlíḍê">
                <a:extLst>
                  <a:ext uri="{FF2B5EF4-FFF2-40B4-BE49-F238E27FC236}">
                    <a16:creationId xmlns:a16="http://schemas.microsoft.com/office/drawing/2014/main" id="{B9D18440-8772-42B0-88A3-F29E6EB694A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íšļíḑê">
                <a:extLst>
                  <a:ext uri="{FF2B5EF4-FFF2-40B4-BE49-F238E27FC236}">
                    <a16:creationId xmlns:a16="http://schemas.microsoft.com/office/drawing/2014/main" id="{716B34FF-9481-451C-8EE5-A45FD325BCAF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$lïḑé">
                <a:extLst>
                  <a:ext uri="{FF2B5EF4-FFF2-40B4-BE49-F238E27FC236}">
                    <a16:creationId xmlns:a16="http://schemas.microsoft.com/office/drawing/2014/main" id="{300F688C-9E24-4048-AFBC-FA6960F85220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ṧľîdè">
                <a:extLst>
                  <a:ext uri="{FF2B5EF4-FFF2-40B4-BE49-F238E27FC236}">
                    <a16:creationId xmlns:a16="http://schemas.microsoft.com/office/drawing/2014/main" id="{74A32B8A-B6C9-4A30-923A-58BC7F3FE349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îďé">
                <a:extLst>
                  <a:ext uri="{FF2B5EF4-FFF2-40B4-BE49-F238E27FC236}">
                    <a16:creationId xmlns:a16="http://schemas.microsoft.com/office/drawing/2014/main" id="{0F3275E8-830F-4890-BE21-6A2A79C762D7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íṥ1îdé">
                <a:extLst>
                  <a:ext uri="{FF2B5EF4-FFF2-40B4-BE49-F238E27FC236}">
                    <a16:creationId xmlns:a16="http://schemas.microsoft.com/office/drawing/2014/main" id="{ED063B88-7BCB-4328-A8B9-3AE1FA0BFB53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íṡ1iďê">
                <a:extLst>
                  <a:ext uri="{FF2B5EF4-FFF2-40B4-BE49-F238E27FC236}">
                    <a16:creationId xmlns:a16="http://schemas.microsoft.com/office/drawing/2014/main" id="{2D7322CA-01A8-4B52-BFC1-C79128E24664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îṧḻiďè">
                <a:extLst>
                  <a:ext uri="{FF2B5EF4-FFF2-40B4-BE49-F238E27FC236}">
                    <a16:creationId xmlns:a16="http://schemas.microsoft.com/office/drawing/2014/main" id="{421DD2A8-87DB-4248-9840-BA8801E169A8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išḷíḑè">
                <a:extLst>
                  <a:ext uri="{FF2B5EF4-FFF2-40B4-BE49-F238E27FC236}">
                    <a16:creationId xmlns:a16="http://schemas.microsoft.com/office/drawing/2014/main" id="{04ED592B-EA3D-4E79-8361-927CFA5CE824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$ļïḓè">
                <a:extLst>
                  <a:ext uri="{FF2B5EF4-FFF2-40B4-BE49-F238E27FC236}">
                    <a16:creationId xmlns:a16="http://schemas.microsoft.com/office/drawing/2014/main" id="{C9B921CE-C8D9-4F16-9070-43EEA99E3FD5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ḻïďe">
                <a:extLst>
                  <a:ext uri="{FF2B5EF4-FFF2-40B4-BE49-F238E27FC236}">
                    <a16:creationId xmlns:a16="http://schemas.microsoft.com/office/drawing/2014/main" id="{9CFC3D3E-A20F-4234-AEB5-9A867A6497C8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ïś1îḍe">
                <a:extLst>
                  <a:ext uri="{FF2B5EF4-FFF2-40B4-BE49-F238E27FC236}">
                    <a16:creationId xmlns:a16="http://schemas.microsoft.com/office/drawing/2014/main" id="{AC086387-9176-4C0D-8ED0-C57E7907A092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íṩḷîdè">
                <a:extLst>
                  <a:ext uri="{FF2B5EF4-FFF2-40B4-BE49-F238E27FC236}">
                    <a16:creationId xmlns:a16="http://schemas.microsoft.com/office/drawing/2014/main" id="{F5BCD459-C681-4262-8606-F2934AE1A0F3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îṥ1íḑê">
                <a:extLst>
                  <a:ext uri="{FF2B5EF4-FFF2-40B4-BE49-F238E27FC236}">
                    <a16:creationId xmlns:a16="http://schemas.microsoft.com/office/drawing/2014/main" id="{EECB42D7-2BCE-4818-8145-4053167006CE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ïšḻîḑê">
                <a:extLst>
                  <a:ext uri="{FF2B5EF4-FFF2-40B4-BE49-F238E27FC236}">
                    <a16:creationId xmlns:a16="http://schemas.microsoft.com/office/drawing/2014/main" id="{69481CD5-1B24-40F4-9C30-19DFC7759575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ṥḷïďe">
                <a:extLst>
                  <a:ext uri="{FF2B5EF4-FFF2-40B4-BE49-F238E27FC236}">
                    <a16:creationId xmlns:a16="http://schemas.microsoft.com/office/drawing/2014/main" id="{A2338C82-14F3-436A-A6CB-CE6FFAE5956A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ŝḷïḍé">
                <a:extLst>
                  <a:ext uri="{FF2B5EF4-FFF2-40B4-BE49-F238E27FC236}">
                    <a16:creationId xmlns:a16="http://schemas.microsoft.com/office/drawing/2014/main" id="{2546FC73-A3C9-492A-9BE8-C417E12935D2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iṣľíďe">
                <a:extLst>
                  <a:ext uri="{FF2B5EF4-FFF2-40B4-BE49-F238E27FC236}">
                    <a16:creationId xmlns:a16="http://schemas.microsoft.com/office/drawing/2014/main" id="{09D15C40-F6B7-4A5B-BFFD-683B9F793B20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îṥ1iḋe">
                <a:extLst>
                  <a:ext uri="{FF2B5EF4-FFF2-40B4-BE49-F238E27FC236}">
                    <a16:creationId xmlns:a16="http://schemas.microsoft.com/office/drawing/2014/main" id="{14583B18-BF66-4142-AAFA-E8AFCB1DC02F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işliďe">
                <a:extLst>
                  <a:ext uri="{FF2B5EF4-FFF2-40B4-BE49-F238E27FC236}">
                    <a16:creationId xmlns:a16="http://schemas.microsoft.com/office/drawing/2014/main" id="{0E291A4E-8AED-40A1-A10F-6036179D4CC5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i$ḷíḍê">
                <a:extLst>
                  <a:ext uri="{FF2B5EF4-FFF2-40B4-BE49-F238E27FC236}">
                    <a16:creationId xmlns:a16="http://schemas.microsoft.com/office/drawing/2014/main" id="{DB8A3DE8-5A68-4A86-AFEE-548E5C3D78FD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îŝļîḑè">
                <a:extLst>
                  <a:ext uri="{FF2B5EF4-FFF2-40B4-BE49-F238E27FC236}">
                    <a16:creationId xmlns:a16="http://schemas.microsoft.com/office/drawing/2014/main" id="{BB0FEC4C-9943-4AA1-86D0-4AF60D51A580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íṣ1ídê">
                <a:extLst>
                  <a:ext uri="{FF2B5EF4-FFF2-40B4-BE49-F238E27FC236}">
                    <a16:creationId xmlns:a16="http://schemas.microsoft.com/office/drawing/2014/main" id="{3FA81F50-6869-417D-8CB9-A116F177506C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îṩḻîďe">
                <a:extLst>
                  <a:ext uri="{FF2B5EF4-FFF2-40B4-BE49-F238E27FC236}">
                    <a16:creationId xmlns:a16="http://schemas.microsoft.com/office/drawing/2014/main" id="{2F3874D8-B487-4712-89B8-23B2293F5917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ïšlîḑê">
                <a:extLst>
                  <a:ext uri="{FF2B5EF4-FFF2-40B4-BE49-F238E27FC236}">
                    <a16:creationId xmlns:a16="http://schemas.microsoft.com/office/drawing/2014/main" id="{B0DA87DA-0091-40FF-88E9-066719685910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ïšḻîḑe">
                <a:extLst>
                  <a:ext uri="{FF2B5EF4-FFF2-40B4-BE49-F238E27FC236}">
                    <a16:creationId xmlns:a16="http://schemas.microsoft.com/office/drawing/2014/main" id="{381B9EAE-6913-49BA-9848-8E1031C27F94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ïşlíďe">
                <a:extLst>
                  <a:ext uri="{FF2B5EF4-FFF2-40B4-BE49-F238E27FC236}">
                    <a16:creationId xmlns:a16="http://schemas.microsoft.com/office/drawing/2014/main" id="{C8DED2E6-9F88-460A-BD64-0DC47EFF1C38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şḻïḓé">
                <a:extLst>
                  <a:ext uri="{FF2B5EF4-FFF2-40B4-BE49-F238E27FC236}">
                    <a16:creationId xmlns:a16="http://schemas.microsoft.com/office/drawing/2014/main" id="{64CAA7FB-58ED-485D-AEA8-E4140388FA8D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ŝḻíḍè">
                <a:extLst>
                  <a:ext uri="{FF2B5EF4-FFF2-40B4-BE49-F238E27FC236}">
                    <a16:creationId xmlns:a16="http://schemas.microsoft.com/office/drawing/2014/main" id="{9E74D1CB-DA40-421B-B439-B78C612398BA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iṩľîḑè">
                <a:extLst>
                  <a:ext uri="{FF2B5EF4-FFF2-40B4-BE49-F238E27FC236}">
                    <a16:creationId xmlns:a16="http://schemas.microsoft.com/office/drawing/2014/main" id="{D0935584-840A-40E0-908B-28CD24F1379F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ïşlîďé">
                <a:extLst>
                  <a:ext uri="{FF2B5EF4-FFF2-40B4-BE49-F238E27FC236}">
                    <a16:creationId xmlns:a16="http://schemas.microsoft.com/office/drawing/2014/main" id="{39147402-A4BA-49F3-8991-055233FF25EB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îṧ1ïḑe">
                <a:extLst>
                  <a:ext uri="{FF2B5EF4-FFF2-40B4-BE49-F238E27FC236}">
                    <a16:creationId xmlns:a16="http://schemas.microsoft.com/office/drawing/2014/main" id="{30CCB2AF-CFA2-4D59-9B0F-A45C62844810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îsļïdê">
                <a:extLst>
                  <a:ext uri="{FF2B5EF4-FFF2-40B4-BE49-F238E27FC236}">
                    <a16:creationId xmlns:a16="http://schemas.microsoft.com/office/drawing/2014/main" id="{1D65D460-9913-433B-B907-24C19C0150A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1îḍê">
                <a:extLst>
                  <a:ext uri="{FF2B5EF4-FFF2-40B4-BE49-F238E27FC236}">
                    <a16:creationId xmlns:a16="http://schemas.microsoft.com/office/drawing/2014/main" id="{0223A3BC-3A72-497C-B50B-6F63D6CF1E00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ṡľîḑe">
                <a:extLst>
                  <a:ext uri="{FF2B5EF4-FFF2-40B4-BE49-F238E27FC236}">
                    <a16:creationId xmlns:a16="http://schemas.microsoft.com/office/drawing/2014/main" id="{CD2F859F-A63A-4931-8F6B-BF42E2591F84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îśľïḓê">
                <a:extLst>
                  <a:ext uri="{FF2B5EF4-FFF2-40B4-BE49-F238E27FC236}">
                    <a16:creationId xmlns:a16="http://schemas.microsoft.com/office/drawing/2014/main" id="{B8498B71-57CC-4315-B3EB-D1E3C36A7D5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ïs1iḋê">
                <a:extLst>
                  <a:ext uri="{FF2B5EF4-FFF2-40B4-BE49-F238E27FC236}">
                    <a16:creationId xmlns:a16="http://schemas.microsoft.com/office/drawing/2014/main" id="{4FC5F56E-70C5-44AC-AEA4-283B82E3359D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S1îďè">
                <a:extLst>
                  <a:ext uri="{FF2B5EF4-FFF2-40B4-BE49-F238E27FC236}">
                    <a16:creationId xmlns:a16="http://schemas.microsoft.com/office/drawing/2014/main" id="{A751CA3E-8E4B-4F9A-84BD-49AD16523448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ïśľîḍé">
                <a:extLst>
                  <a:ext uri="{FF2B5EF4-FFF2-40B4-BE49-F238E27FC236}">
                    <a16:creationId xmlns:a16="http://schemas.microsoft.com/office/drawing/2014/main" id="{05198F5C-3405-4285-AF21-005434FD2771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í$ľíḍé">
                <a:extLst>
                  <a:ext uri="{FF2B5EF4-FFF2-40B4-BE49-F238E27FC236}">
                    <a16:creationId xmlns:a16="http://schemas.microsoft.com/office/drawing/2014/main" id="{48502B77-4013-4E13-B582-3FBC6841ACC3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S1ïḋè">
                <a:extLst>
                  <a:ext uri="{FF2B5EF4-FFF2-40B4-BE49-F238E27FC236}">
                    <a16:creationId xmlns:a16="http://schemas.microsoft.com/office/drawing/2014/main" id="{E49EA3CE-8566-41E8-96EA-EB82F01D056E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ṧľîďê">
                <a:extLst>
                  <a:ext uri="{FF2B5EF4-FFF2-40B4-BE49-F238E27FC236}">
                    <a16:creationId xmlns:a16="http://schemas.microsoft.com/office/drawing/2014/main" id="{ABBCB502-9B68-447C-A3A2-9C2C6BEE188A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ïSḷiďè">
                <a:extLst>
                  <a:ext uri="{FF2B5EF4-FFF2-40B4-BE49-F238E27FC236}">
                    <a16:creationId xmlns:a16="http://schemas.microsoft.com/office/drawing/2014/main" id="{7ECF83CC-5432-4056-AFFD-CEE8E25D0C36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îṡļiḓè">
                <a:extLst>
                  <a:ext uri="{FF2B5EF4-FFF2-40B4-BE49-F238E27FC236}">
                    <a16:creationId xmlns:a16="http://schemas.microsoft.com/office/drawing/2014/main" id="{DCEE50A2-D767-46C4-9385-E1B9AFC84DC8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ḷïḍè">
                <a:extLst>
                  <a:ext uri="{FF2B5EF4-FFF2-40B4-BE49-F238E27FC236}">
                    <a16:creationId xmlns:a16="http://schemas.microsoft.com/office/drawing/2014/main" id="{31988C0B-DD77-48B9-B875-2BAD823DCBF1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íṣḷîďe">
                <a:extLst>
                  <a:ext uri="{FF2B5EF4-FFF2-40B4-BE49-F238E27FC236}">
                    <a16:creationId xmlns:a16="http://schemas.microsoft.com/office/drawing/2014/main" id="{72DC27B7-02E7-4E02-933A-3FD43FC8FDBC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ïŝḷïde">
                <a:extLst>
                  <a:ext uri="{FF2B5EF4-FFF2-40B4-BE49-F238E27FC236}">
                    <a16:creationId xmlns:a16="http://schemas.microsoft.com/office/drawing/2014/main" id="{8B43426A-A70A-41D2-8006-3D99A620E76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ïśľíḓè">
                <a:extLst>
                  <a:ext uri="{FF2B5EF4-FFF2-40B4-BE49-F238E27FC236}">
                    <a16:creationId xmlns:a16="http://schemas.microsoft.com/office/drawing/2014/main" id="{E500B3BC-F2AE-4029-818E-FB1D3D74A9B4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$ľiḓe">
                <a:extLst>
                  <a:ext uri="{FF2B5EF4-FFF2-40B4-BE49-F238E27FC236}">
                    <a16:creationId xmlns:a16="http://schemas.microsoft.com/office/drawing/2014/main" id="{727B0398-C5AE-4D8C-B57F-E151303342CD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i$lïde">
                <a:extLst>
                  <a:ext uri="{FF2B5EF4-FFF2-40B4-BE49-F238E27FC236}">
                    <a16:creationId xmlns:a16="http://schemas.microsoft.com/office/drawing/2014/main" id="{49C8DB8D-C1AC-4085-B8DC-3931077D9EB0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íṧľïde">
                <a:extLst>
                  <a:ext uri="{FF2B5EF4-FFF2-40B4-BE49-F238E27FC236}">
                    <a16:creationId xmlns:a16="http://schemas.microsoft.com/office/drawing/2014/main" id="{112DE275-C526-409C-A4A2-C3D45C378288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íś1îḋe">
                <a:extLst>
                  <a:ext uri="{FF2B5EF4-FFF2-40B4-BE49-F238E27FC236}">
                    <a16:creationId xmlns:a16="http://schemas.microsoft.com/office/drawing/2014/main" id="{E56F9580-B2C0-402C-B467-AA68A514DA36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îṧlídè">
                <a:extLst>
                  <a:ext uri="{FF2B5EF4-FFF2-40B4-BE49-F238E27FC236}">
                    <a16:creationId xmlns:a16="http://schemas.microsoft.com/office/drawing/2014/main" id="{819BBEFE-EFD3-4566-A1D3-1D5C2973385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śļídè">
                <a:extLst>
                  <a:ext uri="{FF2B5EF4-FFF2-40B4-BE49-F238E27FC236}">
                    <a16:creationId xmlns:a16="http://schemas.microsoft.com/office/drawing/2014/main" id="{03D52F8C-3787-4F6F-BC5F-05CDD3ABBBA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ṩḻîḑé">
                <a:extLst>
                  <a:ext uri="{FF2B5EF4-FFF2-40B4-BE49-F238E27FC236}">
                    <a16:creationId xmlns:a16="http://schemas.microsoft.com/office/drawing/2014/main" id="{216246CA-EDBA-45ED-9F51-14AB99C95148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ïSļïḍè">
                <a:extLst>
                  <a:ext uri="{FF2B5EF4-FFF2-40B4-BE49-F238E27FC236}">
                    <a16:creationId xmlns:a16="http://schemas.microsoft.com/office/drawing/2014/main" id="{991EA851-2850-4916-9985-EDFEED6DCE35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Slidè">
                <a:extLst>
                  <a:ext uri="{FF2B5EF4-FFF2-40B4-BE49-F238E27FC236}">
                    <a16:creationId xmlns:a16="http://schemas.microsoft.com/office/drawing/2014/main" id="{5052B5B5-E222-4427-B9E4-5110DE2467A3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$ḻiḍê">
                <a:extLst>
                  <a:ext uri="{FF2B5EF4-FFF2-40B4-BE49-F238E27FC236}">
                    <a16:creationId xmlns:a16="http://schemas.microsoft.com/office/drawing/2014/main" id="{E387D092-F663-432D-98C4-71B47D8D3855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ïṥ1ïḓê">
                <a:extLst>
                  <a:ext uri="{FF2B5EF4-FFF2-40B4-BE49-F238E27FC236}">
                    <a16:creationId xmlns:a16="http://schemas.microsoft.com/office/drawing/2014/main" id="{8D26A8F9-07A9-44B4-861B-70EE8415678F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ļiḓé">
                <a:extLst>
                  <a:ext uri="{FF2B5EF4-FFF2-40B4-BE49-F238E27FC236}">
                    <a16:creationId xmlns:a16="http://schemas.microsoft.com/office/drawing/2014/main" id="{C0336A3B-46F8-4229-9914-6799C98F4ADB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ŝḷíḑe">
                <a:extLst>
                  <a:ext uri="{FF2B5EF4-FFF2-40B4-BE49-F238E27FC236}">
                    <a16:creationId xmlns:a16="http://schemas.microsoft.com/office/drawing/2014/main" id="{518098C0-5F53-417B-8718-31026DCAC85E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šliḓe">
                <a:extLst>
                  <a:ext uri="{FF2B5EF4-FFF2-40B4-BE49-F238E27FC236}">
                    <a16:creationId xmlns:a16="http://schemas.microsoft.com/office/drawing/2014/main" id="{C0523D4A-9920-426D-811E-13730A28375F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íŝlidê">
                <a:extLst>
                  <a:ext uri="{FF2B5EF4-FFF2-40B4-BE49-F238E27FC236}">
                    <a16:creationId xmlns:a16="http://schemas.microsoft.com/office/drawing/2014/main" id="{3F57B655-A95F-436E-99EC-B4DDBB92E534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íş1iḓê">
                <a:extLst>
                  <a:ext uri="{FF2B5EF4-FFF2-40B4-BE49-F238E27FC236}">
                    <a16:creationId xmlns:a16="http://schemas.microsoft.com/office/drawing/2014/main" id="{2965D0F2-C7F9-40AE-B049-9481E31EAAFC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îSlîḋè">
                <a:extLst>
                  <a:ext uri="{FF2B5EF4-FFF2-40B4-BE49-F238E27FC236}">
                    <a16:creationId xmlns:a16="http://schemas.microsoft.com/office/drawing/2014/main" id="{4A6F8987-5896-4952-A78F-7027520DF24B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îṣlîďè">
                <a:extLst>
                  <a:ext uri="{FF2B5EF4-FFF2-40B4-BE49-F238E27FC236}">
                    <a16:creationId xmlns:a16="http://schemas.microsoft.com/office/drawing/2014/main" id="{126AB5F5-A780-45E6-85F9-749821A6E8F0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îšļîḑé">
                <a:extLst>
                  <a:ext uri="{FF2B5EF4-FFF2-40B4-BE49-F238E27FC236}">
                    <a16:creationId xmlns:a16="http://schemas.microsoft.com/office/drawing/2014/main" id="{352F8A13-0B17-4807-BEB3-A0BBC04D6A19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ŝḷïḑe">
                <a:extLst>
                  <a:ext uri="{FF2B5EF4-FFF2-40B4-BE49-F238E27FC236}">
                    <a16:creationId xmlns:a16="http://schemas.microsoft.com/office/drawing/2014/main" id="{DDB31D21-2468-4775-B797-9DDA5AD9569D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ṡḻîḓê">
                <a:extLst>
                  <a:ext uri="{FF2B5EF4-FFF2-40B4-BE49-F238E27FC236}">
                    <a16:creationId xmlns:a16="http://schemas.microsoft.com/office/drawing/2014/main" id="{AE24B324-79EF-4671-8DD7-7DAFC631AC76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îśḻïḓé">
                <a:extLst>
                  <a:ext uri="{FF2B5EF4-FFF2-40B4-BE49-F238E27FC236}">
                    <a16:creationId xmlns:a16="http://schemas.microsoft.com/office/drawing/2014/main" id="{0D03C67F-23AF-4EEB-97D6-FFB97D3A53AD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šļïḍe">
                <a:extLst>
                  <a:ext uri="{FF2B5EF4-FFF2-40B4-BE49-F238E27FC236}">
                    <a16:creationId xmlns:a16="http://schemas.microsoft.com/office/drawing/2014/main" id="{57A24B10-D915-459C-9937-A5E4ABCCF9E7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ïṧḻïḍe">
                <a:extLst>
                  <a:ext uri="{FF2B5EF4-FFF2-40B4-BE49-F238E27FC236}">
                    <a16:creationId xmlns:a16="http://schemas.microsoft.com/office/drawing/2014/main" id="{55AFD10C-E938-415E-A770-9012742254F2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íṣľíḍe">
                <a:extLst>
                  <a:ext uri="{FF2B5EF4-FFF2-40B4-BE49-F238E27FC236}">
                    <a16:creationId xmlns:a16="http://schemas.microsoft.com/office/drawing/2014/main" id="{199DBC8B-8041-4F4D-8B64-FA9421FA2ECD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iŝľidê">
                <a:extLst>
                  <a:ext uri="{FF2B5EF4-FFF2-40B4-BE49-F238E27FC236}">
                    <a16:creationId xmlns:a16="http://schemas.microsoft.com/office/drawing/2014/main" id="{9E72A7EC-A385-424A-AD7C-2C2AB446E148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íşḻíďé">
                <a:extLst>
                  <a:ext uri="{FF2B5EF4-FFF2-40B4-BE49-F238E27FC236}">
                    <a16:creationId xmlns:a16="http://schemas.microsoft.com/office/drawing/2014/main" id="{F8F3D2C0-62B3-4BF4-A484-8CB36E3BA6F5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ṧ1iḓé">
                <a:extLst>
                  <a:ext uri="{FF2B5EF4-FFF2-40B4-BE49-F238E27FC236}">
                    <a16:creationId xmlns:a16="http://schemas.microsoft.com/office/drawing/2014/main" id="{EF9EF52B-1E7B-4596-87B0-4B95FBFD150F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iŝľîdê">
                <a:extLst>
                  <a:ext uri="{FF2B5EF4-FFF2-40B4-BE49-F238E27FC236}">
                    <a16:creationId xmlns:a16="http://schemas.microsoft.com/office/drawing/2014/main" id="{A25EC9A4-F2F6-4CF6-948C-CE09D98A52D5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išḻïḍe">
                <a:extLst>
                  <a:ext uri="{FF2B5EF4-FFF2-40B4-BE49-F238E27FC236}">
                    <a16:creationId xmlns:a16="http://schemas.microsoft.com/office/drawing/2014/main" id="{7BDF071A-AD61-4FF0-A45E-02779947AF00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$ḻïḓe">
                <a:extLst>
                  <a:ext uri="{FF2B5EF4-FFF2-40B4-BE49-F238E27FC236}">
                    <a16:creationId xmlns:a16="http://schemas.microsoft.com/office/drawing/2014/main" id="{579389EF-B89B-49A5-A237-557840FDBD3F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iṧḷîḍè">
                <a:extLst>
                  <a:ext uri="{FF2B5EF4-FFF2-40B4-BE49-F238E27FC236}">
                    <a16:creationId xmlns:a16="http://schemas.microsoft.com/office/drawing/2014/main" id="{293C4A21-4C28-46D8-96BB-31FB217CD4D5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íṥḻiḋé">
                <a:extLst>
                  <a:ext uri="{FF2B5EF4-FFF2-40B4-BE49-F238E27FC236}">
                    <a16:creationId xmlns:a16="http://schemas.microsoft.com/office/drawing/2014/main" id="{D346C094-575B-404C-A8B5-CE8C90ECCC45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$ḻîḍé">
                <a:extLst>
                  <a:ext uri="{FF2B5EF4-FFF2-40B4-BE49-F238E27FC236}">
                    <a16:creationId xmlns:a16="http://schemas.microsoft.com/office/drawing/2014/main" id="{A191688F-03C3-45BF-98BD-E91EBACF9F12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îṩļîďe">
                <a:extLst>
                  <a:ext uri="{FF2B5EF4-FFF2-40B4-BE49-F238E27FC236}">
                    <a16:creationId xmlns:a16="http://schemas.microsoft.com/office/drawing/2014/main" id="{52A9F4C3-3883-42B4-BF0D-61A52F95C803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ïŝļîḓé">
                <a:extLst>
                  <a:ext uri="{FF2B5EF4-FFF2-40B4-BE49-F238E27FC236}">
                    <a16:creationId xmlns:a16="http://schemas.microsoft.com/office/drawing/2014/main" id="{B3B37C77-4212-418B-B982-1D66758F2C1A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ṣ1iďê">
                <a:extLst>
                  <a:ext uri="{FF2B5EF4-FFF2-40B4-BE49-F238E27FC236}">
                    <a16:creationId xmlns:a16="http://schemas.microsoft.com/office/drawing/2014/main" id="{C2838EC0-D1F1-46CE-807D-D919DF9FBF0A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ïṡlïḍé">
                <a:extLst>
                  <a:ext uri="{FF2B5EF4-FFF2-40B4-BE49-F238E27FC236}">
                    <a16:creationId xmlns:a16="http://schemas.microsoft.com/office/drawing/2014/main" id="{E54C0DB8-46DF-47CC-B7AE-C76E181A0339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şļíḓe">
                <a:extLst>
                  <a:ext uri="{FF2B5EF4-FFF2-40B4-BE49-F238E27FC236}">
                    <a16:creationId xmlns:a16="http://schemas.microsoft.com/office/drawing/2014/main" id="{0B81A7F4-EA26-40F7-BB71-C79F32802101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íšḷide">
                <a:extLst>
                  <a:ext uri="{FF2B5EF4-FFF2-40B4-BE49-F238E27FC236}">
                    <a16:creationId xmlns:a16="http://schemas.microsoft.com/office/drawing/2014/main" id="{4FD45E00-674F-41E0-A32E-F7A888A97B0C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íṣḻîḓé">
                <a:extLst>
                  <a:ext uri="{FF2B5EF4-FFF2-40B4-BE49-F238E27FC236}">
                    <a16:creationId xmlns:a16="http://schemas.microsoft.com/office/drawing/2014/main" id="{56173160-558F-48DA-A1BA-C2588941698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ïṥḷiḑé">
                <a:extLst>
                  <a:ext uri="{FF2B5EF4-FFF2-40B4-BE49-F238E27FC236}">
                    <a16:creationId xmlns:a16="http://schemas.microsoft.com/office/drawing/2014/main" id="{65A02F88-E34E-4F37-8131-DF7FF2546123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íşľïḓe">
                <a:extLst>
                  <a:ext uri="{FF2B5EF4-FFF2-40B4-BE49-F238E27FC236}">
                    <a16:creationId xmlns:a16="http://schemas.microsoft.com/office/drawing/2014/main" id="{873D9F73-098D-442D-B434-B3D5FF2F2248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ṧ1ïḑê">
                <a:extLst>
                  <a:ext uri="{FF2B5EF4-FFF2-40B4-BE49-F238E27FC236}">
                    <a16:creationId xmlns:a16="http://schemas.microsoft.com/office/drawing/2014/main" id="{C777856C-E8B4-4B52-8C39-53ECC95A5223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34" name="îṣḻíḍê">
                <a:extLst>
                  <a:ext uri="{FF2B5EF4-FFF2-40B4-BE49-F238E27FC236}">
                    <a16:creationId xmlns:a16="http://schemas.microsoft.com/office/drawing/2014/main" id="{1677065A-AA8D-4071-8440-A48ED3AEE7B7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ïṥľïḑè">
                <a:extLst>
                  <a:ext uri="{FF2B5EF4-FFF2-40B4-BE49-F238E27FC236}">
                    <a16:creationId xmlns:a16="http://schemas.microsoft.com/office/drawing/2014/main" id="{F3B029AB-AFE7-4087-A3DD-18CA5621450A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iśļîdê">
                <a:extLst>
                  <a:ext uri="{FF2B5EF4-FFF2-40B4-BE49-F238E27FC236}">
                    <a16:creationId xmlns:a16="http://schemas.microsoft.com/office/drawing/2014/main" id="{8ABA7247-D212-4768-960A-E5B0DA3207A1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ŝľïďé">
                <a:extLst>
                  <a:ext uri="{FF2B5EF4-FFF2-40B4-BE49-F238E27FC236}">
                    <a16:creationId xmlns:a16="http://schemas.microsoft.com/office/drawing/2014/main" id="{8F32C7E5-150E-44D0-A0BE-21D506B039B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ïṡ1îḓè">
                <a:extLst>
                  <a:ext uri="{FF2B5EF4-FFF2-40B4-BE49-F238E27FC236}">
                    <a16:creationId xmlns:a16="http://schemas.microsoft.com/office/drawing/2014/main" id="{8C8F6176-DC17-450A-98B9-11B16E1ED89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iṩḻïďe">
                <a:extLst>
                  <a:ext uri="{FF2B5EF4-FFF2-40B4-BE49-F238E27FC236}">
                    <a16:creationId xmlns:a16="http://schemas.microsoft.com/office/drawing/2014/main" id="{07323445-DA66-4D05-8877-EDCA86DC7045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ïṣ1îḍe">
                <a:extLst>
                  <a:ext uri="{FF2B5EF4-FFF2-40B4-BE49-F238E27FC236}">
                    <a16:creationId xmlns:a16="http://schemas.microsoft.com/office/drawing/2014/main" id="{21A27FA2-AB36-4155-9681-F8179AB886F7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ṥľiḓé">
                <a:extLst>
                  <a:ext uri="{FF2B5EF4-FFF2-40B4-BE49-F238E27FC236}">
                    <a16:creationId xmlns:a16="http://schemas.microsoft.com/office/drawing/2014/main" id="{9B7A08B5-0878-46FB-A5DE-D134FA0329BC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íšḷídê">
                <a:extLst>
                  <a:ext uri="{FF2B5EF4-FFF2-40B4-BE49-F238E27FC236}">
                    <a16:creationId xmlns:a16="http://schemas.microsoft.com/office/drawing/2014/main" id="{620620A6-E060-435F-AF85-24D990A59497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îšḷiḍe">
                <a:extLst>
                  <a:ext uri="{FF2B5EF4-FFF2-40B4-BE49-F238E27FC236}">
                    <a16:creationId xmlns:a16="http://schemas.microsoft.com/office/drawing/2014/main" id="{FA1F62A0-A517-406F-8E41-C59466B5E6B2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ïsḷiḓe">
                <a:extLst>
                  <a:ext uri="{FF2B5EF4-FFF2-40B4-BE49-F238E27FC236}">
                    <a16:creationId xmlns:a16="http://schemas.microsoft.com/office/drawing/2014/main" id="{D1F312A1-3AE3-4AA1-8955-65DD9DAE0208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í$ľíḓè">
                <a:extLst>
                  <a:ext uri="{FF2B5EF4-FFF2-40B4-BE49-F238E27FC236}">
                    <a16:creationId xmlns:a16="http://schemas.microsoft.com/office/drawing/2014/main" id="{3BEFD67C-1484-4C45-B583-BA93D19BA761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î$ľíḑè">
                <a:extLst>
                  <a:ext uri="{FF2B5EF4-FFF2-40B4-BE49-F238E27FC236}">
                    <a16:creationId xmlns:a16="http://schemas.microsoft.com/office/drawing/2014/main" id="{A1F21E2B-9D78-4F83-83D4-F8569246A6C2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íṧļîḋê">
                <a:extLst>
                  <a:ext uri="{FF2B5EF4-FFF2-40B4-BE49-F238E27FC236}">
                    <a16:creationId xmlns:a16="http://schemas.microsoft.com/office/drawing/2014/main" id="{F17A0DC3-0486-418E-9CF5-2AF7269EEA6A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šľiḍe">
                <a:extLst>
                  <a:ext uri="{FF2B5EF4-FFF2-40B4-BE49-F238E27FC236}">
                    <a16:creationId xmlns:a16="http://schemas.microsoft.com/office/drawing/2014/main" id="{2EC707AC-7035-460D-8D13-C51E6245B50A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ṥ1iḓe">
                <a:extLst>
                  <a:ext uri="{FF2B5EF4-FFF2-40B4-BE49-F238E27FC236}">
                    <a16:creationId xmlns:a16="http://schemas.microsoft.com/office/drawing/2014/main" id="{7AB4A10B-7ACA-45FD-A708-AEBBA925963C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ísḷíḓé">
                <a:extLst>
                  <a:ext uri="{FF2B5EF4-FFF2-40B4-BE49-F238E27FC236}">
                    <a16:creationId xmlns:a16="http://schemas.microsoft.com/office/drawing/2014/main" id="{2EACBF02-EEDE-4F96-ACC0-6B982019CAD3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iş1íḑê">
                <a:extLst>
                  <a:ext uri="{FF2B5EF4-FFF2-40B4-BE49-F238E27FC236}">
                    <a16:creationId xmlns:a16="http://schemas.microsoft.com/office/drawing/2014/main" id="{46C56F31-E43A-4165-8942-265C3AF2DDC2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îslíďé">
                <a:extLst>
                  <a:ext uri="{FF2B5EF4-FFF2-40B4-BE49-F238E27FC236}">
                    <a16:creationId xmlns:a16="http://schemas.microsoft.com/office/drawing/2014/main" id="{C15C34F4-7926-4296-803B-10AE18499D57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íṩḻïḍê">
                <a:extLst>
                  <a:ext uri="{FF2B5EF4-FFF2-40B4-BE49-F238E27FC236}">
                    <a16:creationId xmlns:a16="http://schemas.microsoft.com/office/drawing/2014/main" id="{A8766D5C-1D2C-4948-9EC5-1170F473F9E7}"/>
                  </a:ext>
                </a:extLst>
              </p:cNvPr>
              <p:cNvSpPr/>
              <p:nvPr/>
            </p:nvSpPr>
            <p:spPr bwMode="auto">
              <a:xfrm>
                <a:off x="8124825" y="93663"/>
                <a:ext cx="633413" cy="1835150"/>
              </a:xfrm>
              <a:custGeom>
                <a:avLst/>
                <a:gdLst>
                  <a:gd name="T0" fmla="*/ 230 w 295"/>
                  <a:gd name="T1" fmla="*/ 851 h 856"/>
                  <a:gd name="T2" fmla="*/ 233 w 295"/>
                  <a:gd name="T3" fmla="*/ 825 h 856"/>
                  <a:gd name="T4" fmla="*/ 224 w 295"/>
                  <a:gd name="T5" fmla="*/ 793 h 856"/>
                  <a:gd name="T6" fmla="*/ 165 w 295"/>
                  <a:gd name="T7" fmla="*/ 782 h 856"/>
                  <a:gd name="T8" fmla="*/ 217 w 295"/>
                  <a:gd name="T9" fmla="*/ 777 h 856"/>
                  <a:gd name="T10" fmla="*/ 153 w 295"/>
                  <a:gd name="T11" fmla="*/ 774 h 856"/>
                  <a:gd name="T12" fmla="*/ 205 w 295"/>
                  <a:gd name="T13" fmla="*/ 771 h 856"/>
                  <a:gd name="T14" fmla="*/ 131 w 295"/>
                  <a:gd name="T15" fmla="*/ 747 h 856"/>
                  <a:gd name="T16" fmla="*/ 134 w 295"/>
                  <a:gd name="T17" fmla="*/ 730 h 856"/>
                  <a:gd name="T18" fmla="*/ 139 w 295"/>
                  <a:gd name="T19" fmla="*/ 695 h 856"/>
                  <a:gd name="T20" fmla="*/ 115 w 295"/>
                  <a:gd name="T21" fmla="*/ 668 h 856"/>
                  <a:gd name="T22" fmla="*/ 112 w 295"/>
                  <a:gd name="T23" fmla="*/ 661 h 856"/>
                  <a:gd name="T24" fmla="*/ 100 w 295"/>
                  <a:gd name="T25" fmla="*/ 657 h 856"/>
                  <a:gd name="T26" fmla="*/ 134 w 295"/>
                  <a:gd name="T27" fmla="*/ 645 h 856"/>
                  <a:gd name="T28" fmla="*/ 146 w 295"/>
                  <a:gd name="T29" fmla="*/ 646 h 856"/>
                  <a:gd name="T30" fmla="*/ 100 w 295"/>
                  <a:gd name="T31" fmla="*/ 638 h 856"/>
                  <a:gd name="T32" fmla="*/ 108 w 295"/>
                  <a:gd name="T33" fmla="*/ 627 h 856"/>
                  <a:gd name="T34" fmla="*/ 175 w 295"/>
                  <a:gd name="T35" fmla="*/ 614 h 856"/>
                  <a:gd name="T36" fmla="*/ 168 w 295"/>
                  <a:gd name="T37" fmla="*/ 588 h 856"/>
                  <a:gd name="T38" fmla="*/ 173 w 295"/>
                  <a:gd name="T39" fmla="*/ 568 h 856"/>
                  <a:gd name="T40" fmla="*/ 201 w 295"/>
                  <a:gd name="T41" fmla="*/ 566 h 856"/>
                  <a:gd name="T42" fmla="*/ 166 w 295"/>
                  <a:gd name="T43" fmla="*/ 556 h 856"/>
                  <a:gd name="T44" fmla="*/ 202 w 295"/>
                  <a:gd name="T45" fmla="*/ 551 h 856"/>
                  <a:gd name="T46" fmla="*/ 157 w 295"/>
                  <a:gd name="T47" fmla="*/ 543 h 856"/>
                  <a:gd name="T48" fmla="*/ 195 w 295"/>
                  <a:gd name="T49" fmla="*/ 539 h 856"/>
                  <a:gd name="T50" fmla="*/ 152 w 295"/>
                  <a:gd name="T51" fmla="*/ 531 h 856"/>
                  <a:gd name="T52" fmla="*/ 133 w 295"/>
                  <a:gd name="T53" fmla="*/ 505 h 856"/>
                  <a:gd name="T54" fmla="*/ 153 w 295"/>
                  <a:gd name="T55" fmla="*/ 480 h 856"/>
                  <a:gd name="T56" fmla="*/ 167 w 295"/>
                  <a:gd name="T57" fmla="*/ 455 h 856"/>
                  <a:gd name="T58" fmla="*/ 190 w 295"/>
                  <a:gd name="T59" fmla="*/ 429 h 856"/>
                  <a:gd name="T60" fmla="*/ 231 w 295"/>
                  <a:gd name="T61" fmla="*/ 422 h 856"/>
                  <a:gd name="T62" fmla="*/ 204 w 295"/>
                  <a:gd name="T63" fmla="*/ 417 h 856"/>
                  <a:gd name="T64" fmla="*/ 229 w 295"/>
                  <a:gd name="T65" fmla="*/ 404 h 856"/>
                  <a:gd name="T66" fmla="*/ 240 w 295"/>
                  <a:gd name="T67" fmla="*/ 387 h 856"/>
                  <a:gd name="T68" fmla="*/ 241 w 295"/>
                  <a:gd name="T69" fmla="*/ 350 h 856"/>
                  <a:gd name="T70" fmla="*/ 263 w 295"/>
                  <a:gd name="T71" fmla="*/ 330 h 856"/>
                  <a:gd name="T72" fmla="*/ 266 w 295"/>
                  <a:gd name="T73" fmla="*/ 296 h 856"/>
                  <a:gd name="T74" fmla="*/ 260 w 295"/>
                  <a:gd name="T75" fmla="*/ 290 h 856"/>
                  <a:gd name="T76" fmla="*/ 258 w 295"/>
                  <a:gd name="T77" fmla="*/ 250 h 856"/>
                  <a:gd name="T78" fmla="*/ 266 w 295"/>
                  <a:gd name="T79" fmla="*/ 223 h 856"/>
                  <a:gd name="T80" fmla="*/ 277 w 295"/>
                  <a:gd name="T81" fmla="*/ 202 h 856"/>
                  <a:gd name="T82" fmla="*/ 280 w 295"/>
                  <a:gd name="T83" fmla="*/ 175 h 856"/>
                  <a:gd name="T84" fmla="*/ 133 w 295"/>
                  <a:gd name="T85" fmla="*/ 159 h 856"/>
                  <a:gd name="T86" fmla="*/ 139 w 295"/>
                  <a:gd name="T87" fmla="*/ 157 h 856"/>
                  <a:gd name="T88" fmla="*/ 119 w 295"/>
                  <a:gd name="T89" fmla="*/ 153 h 856"/>
                  <a:gd name="T90" fmla="*/ 279 w 295"/>
                  <a:gd name="T91" fmla="*/ 143 h 856"/>
                  <a:gd name="T92" fmla="*/ 178 w 295"/>
                  <a:gd name="T93" fmla="*/ 143 h 856"/>
                  <a:gd name="T94" fmla="*/ 198 w 295"/>
                  <a:gd name="T95" fmla="*/ 145 h 856"/>
                  <a:gd name="T96" fmla="*/ 110 w 295"/>
                  <a:gd name="T97" fmla="*/ 134 h 856"/>
                  <a:gd name="T98" fmla="*/ 220 w 295"/>
                  <a:gd name="T99" fmla="*/ 125 h 856"/>
                  <a:gd name="T100" fmla="*/ 100 w 295"/>
                  <a:gd name="T101" fmla="*/ 128 h 856"/>
                  <a:gd name="T102" fmla="*/ 225 w 295"/>
                  <a:gd name="T103" fmla="*/ 114 h 856"/>
                  <a:gd name="T104" fmla="*/ 93 w 295"/>
                  <a:gd name="T105" fmla="*/ 112 h 856"/>
                  <a:gd name="T106" fmla="*/ 93 w 295"/>
                  <a:gd name="T107" fmla="*/ 113 h 856"/>
                  <a:gd name="T108" fmla="*/ 47 w 295"/>
                  <a:gd name="T109" fmla="*/ 88 h 856"/>
                  <a:gd name="T110" fmla="*/ 90 w 295"/>
                  <a:gd name="T111" fmla="*/ 80 h 856"/>
                  <a:gd name="T112" fmla="*/ 54 w 295"/>
                  <a:gd name="T113" fmla="*/ 76 h 856"/>
                  <a:gd name="T114" fmla="*/ 17 w 295"/>
                  <a:gd name="T115" fmla="*/ 66 h 856"/>
                  <a:gd name="T116" fmla="*/ 0 w 295"/>
                  <a:gd name="T117" fmla="*/ 63 h 856"/>
                  <a:gd name="T118" fmla="*/ 26 w 295"/>
                  <a:gd name="T119" fmla="*/ 36 h 856"/>
                  <a:gd name="T120" fmla="*/ 31 w 295"/>
                  <a:gd name="T121" fmla="*/ 1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5" h="856">
                    <a:moveTo>
                      <a:pt x="251" y="856"/>
                    </a:moveTo>
                    <a:cubicBezTo>
                      <a:pt x="250" y="856"/>
                      <a:pt x="249" y="856"/>
                      <a:pt x="247" y="856"/>
                    </a:cubicBezTo>
                    <a:cubicBezTo>
                      <a:pt x="248" y="850"/>
                      <a:pt x="248" y="850"/>
                      <a:pt x="248" y="850"/>
                    </a:cubicBezTo>
                    <a:cubicBezTo>
                      <a:pt x="251" y="850"/>
                      <a:pt x="252" y="850"/>
                      <a:pt x="252" y="850"/>
                    </a:cubicBezTo>
                    <a:cubicBezTo>
                      <a:pt x="252" y="850"/>
                      <a:pt x="251" y="850"/>
                      <a:pt x="250" y="852"/>
                    </a:cubicBezTo>
                    <a:cubicBezTo>
                      <a:pt x="256" y="854"/>
                      <a:pt x="256" y="854"/>
                      <a:pt x="256" y="854"/>
                    </a:cubicBezTo>
                    <a:cubicBezTo>
                      <a:pt x="255" y="856"/>
                      <a:pt x="252" y="856"/>
                      <a:pt x="251" y="856"/>
                    </a:cubicBezTo>
                    <a:close/>
                    <a:moveTo>
                      <a:pt x="236" y="852"/>
                    </a:moveTo>
                    <a:cubicBezTo>
                      <a:pt x="237" y="849"/>
                      <a:pt x="237" y="849"/>
                      <a:pt x="237" y="849"/>
                    </a:cubicBezTo>
                    <a:cubicBezTo>
                      <a:pt x="236" y="852"/>
                      <a:pt x="236" y="852"/>
                      <a:pt x="236" y="852"/>
                    </a:cubicBezTo>
                    <a:cubicBezTo>
                      <a:pt x="234" y="852"/>
                      <a:pt x="232" y="851"/>
                      <a:pt x="230" y="851"/>
                    </a:cubicBezTo>
                    <a:cubicBezTo>
                      <a:pt x="232" y="845"/>
                      <a:pt x="232" y="845"/>
                      <a:pt x="232" y="845"/>
                    </a:cubicBezTo>
                    <a:cubicBezTo>
                      <a:pt x="233" y="845"/>
                      <a:pt x="235" y="846"/>
                      <a:pt x="236" y="846"/>
                    </a:cubicBezTo>
                    <a:cubicBezTo>
                      <a:pt x="237" y="849"/>
                      <a:pt x="237" y="849"/>
                      <a:pt x="237" y="849"/>
                    </a:cubicBezTo>
                    <a:lnTo>
                      <a:pt x="236" y="852"/>
                    </a:lnTo>
                    <a:close/>
                    <a:moveTo>
                      <a:pt x="228" y="841"/>
                    </a:moveTo>
                    <a:cubicBezTo>
                      <a:pt x="223" y="838"/>
                      <a:pt x="223" y="838"/>
                      <a:pt x="223" y="838"/>
                    </a:cubicBezTo>
                    <a:cubicBezTo>
                      <a:pt x="224" y="836"/>
                      <a:pt x="226" y="834"/>
                      <a:pt x="229" y="833"/>
                    </a:cubicBezTo>
                    <a:cubicBezTo>
                      <a:pt x="231" y="839"/>
                      <a:pt x="231" y="839"/>
                      <a:pt x="231" y="839"/>
                    </a:cubicBezTo>
                    <a:cubicBezTo>
                      <a:pt x="230" y="839"/>
                      <a:pt x="229" y="840"/>
                      <a:pt x="228" y="841"/>
                    </a:cubicBezTo>
                    <a:close/>
                    <a:moveTo>
                      <a:pt x="234" y="830"/>
                    </a:moveTo>
                    <a:cubicBezTo>
                      <a:pt x="234" y="827"/>
                      <a:pt x="234" y="826"/>
                      <a:pt x="233" y="825"/>
                    </a:cubicBezTo>
                    <a:cubicBezTo>
                      <a:pt x="238" y="822"/>
                      <a:pt x="238" y="822"/>
                      <a:pt x="238" y="822"/>
                    </a:cubicBezTo>
                    <a:cubicBezTo>
                      <a:pt x="239" y="824"/>
                      <a:pt x="240" y="826"/>
                      <a:pt x="240" y="829"/>
                    </a:cubicBezTo>
                    <a:lnTo>
                      <a:pt x="234" y="830"/>
                    </a:lnTo>
                    <a:close/>
                    <a:moveTo>
                      <a:pt x="227" y="815"/>
                    </a:moveTo>
                    <a:cubicBezTo>
                      <a:pt x="226" y="813"/>
                      <a:pt x="226" y="811"/>
                      <a:pt x="225" y="810"/>
                    </a:cubicBezTo>
                    <a:cubicBezTo>
                      <a:pt x="230" y="807"/>
                      <a:pt x="230" y="807"/>
                      <a:pt x="230" y="807"/>
                    </a:cubicBezTo>
                    <a:cubicBezTo>
                      <a:pt x="231" y="809"/>
                      <a:pt x="232" y="811"/>
                      <a:pt x="233" y="813"/>
                    </a:cubicBezTo>
                    <a:lnTo>
                      <a:pt x="227" y="815"/>
                    </a:lnTo>
                    <a:close/>
                    <a:moveTo>
                      <a:pt x="220" y="800"/>
                    </a:moveTo>
                    <a:cubicBezTo>
                      <a:pt x="218" y="797"/>
                      <a:pt x="218" y="795"/>
                      <a:pt x="218" y="793"/>
                    </a:cubicBezTo>
                    <a:cubicBezTo>
                      <a:pt x="224" y="793"/>
                      <a:pt x="224" y="793"/>
                      <a:pt x="224" y="793"/>
                    </a:cubicBezTo>
                    <a:cubicBezTo>
                      <a:pt x="224" y="794"/>
                      <a:pt x="224" y="795"/>
                      <a:pt x="225" y="797"/>
                    </a:cubicBezTo>
                    <a:lnTo>
                      <a:pt x="220" y="800"/>
                    </a:lnTo>
                    <a:close/>
                    <a:moveTo>
                      <a:pt x="156" y="792"/>
                    </a:moveTo>
                    <a:cubicBezTo>
                      <a:pt x="155" y="792"/>
                      <a:pt x="153" y="792"/>
                      <a:pt x="152" y="791"/>
                    </a:cubicBezTo>
                    <a:cubicBezTo>
                      <a:pt x="151" y="791"/>
                      <a:pt x="150" y="790"/>
                      <a:pt x="149" y="788"/>
                    </a:cubicBezTo>
                    <a:cubicBezTo>
                      <a:pt x="154" y="785"/>
                      <a:pt x="154" y="785"/>
                      <a:pt x="154" y="785"/>
                    </a:cubicBezTo>
                    <a:cubicBezTo>
                      <a:pt x="154" y="786"/>
                      <a:pt x="154" y="786"/>
                      <a:pt x="155" y="786"/>
                    </a:cubicBezTo>
                    <a:cubicBezTo>
                      <a:pt x="155" y="786"/>
                      <a:pt x="156" y="786"/>
                      <a:pt x="156" y="786"/>
                    </a:cubicBezTo>
                    <a:lnTo>
                      <a:pt x="156" y="792"/>
                    </a:lnTo>
                    <a:close/>
                    <a:moveTo>
                      <a:pt x="169" y="787"/>
                    </a:moveTo>
                    <a:cubicBezTo>
                      <a:pt x="165" y="782"/>
                      <a:pt x="165" y="782"/>
                      <a:pt x="165" y="782"/>
                    </a:cubicBezTo>
                    <a:cubicBezTo>
                      <a:pt x="166" y="781"/>
                      <a:pt x="168" y="780"/>
                      <a:pt x="169" y="779"/>
                    </a:cubicBezTo>
                    <a:cubicBezTo>
                      <a:pt x="169" y="779"/>
                      <a:pt x="169" y="779"/>
                      <a:pt x="169" y="779"/>
                    </a:cubicBezTo>
                    <a:cubicBezTo>
                      <a:pt x="173" y="783"/>
                      <a:pt x="173" y="783"/>
                      <a:pt x="173" y="783"/>
                    </a:cubicBezTo>
                    <a:cubicBezTo>
                      <a:pt x="173" y="784"/>
                      <a:pt x="173" y="784"/>
                      <a:pt x="173" y="784"/>
                    </a:cubicBezTo>
                    <a:cubicBezTo>
                      <a:pt x="171" y="785"/>
                      <a:pt x="170" y="786"/>
                      <a:pt x="169" y="787"/>
                    </a:cubicBezTo>
                    <a:close/>
                    <a:moveTo>
                      <a:pt x="213" y="783"/>
                    </a:moveTo>
                    <a:cubicBezTo>
                      <a:pt x="213" y="783"/>
                      <a:pt x="213" y="783"/>
                      <a:pt x="213" y="782"/>
                    </a:cubicBezTo>
                    <a:cubicBezTo>
                      <a:pt x="212" y="781"/>
                      <a:pt x="212" y="780"/>
                      <a:pt x="212" y="779"/>
                    </a:cubicBezTo>
                    <a:cubicBezTo>
                      <a:pt x="211" y="778"/>
                      <a:pt x="211" y="778"/>
                      <a:pt x="211" y="778"/>
                    </a:cubicBezTo>
                    <a:cubicBezTo>
                      <a:pt x="217" y="776"/>
                      <a:pt x="217" y="776"/>
                      <a:pt x="217" y="776"/>
                    </a:cubicBezTo>
                    <a:cubicBezTo>
                      <a:pt x="217" y="777"/>
                      <a:pt x="217" y="777"/>
                      <a:pt x="217" y="777"/>
                    </a:cubicBezTo>
                    <a:cubicBezTo>
                      <a:pt x="217" y="778"/>
                      <a:pt x="218" y="779"/>
                      <a:pt x="218" y="780"/>
                    </a:cubicBezTo>
                    <a:cubicBezTo>
                      <a:pt x="218" y="780"/>
                      <a:pt x="218" y="781"/>
                      <a:pt x="219" y="781"/>
                    </a:cubicBezTo>
                    <a:lnTo>
                      <a:pt x="213" y="783"/>
                    </a:lnTo>
                    <a:close/>
                    <a:moveTo>
                      <a:pt x="153" y="775"/>
                    </a:moveTo>
                    <a:cubicBezTo>
                      <a:pt x="147" y="775"/>
                      <a:pt x="147" y="775"/>
                      <a:pt x="147" y="775"/>
                    </a:cubicBezTo>
                    <a:cubicBezTo>
                      <a:pt x="147" y="773"/>
                      <a:pt x="147" y="773"/>
                      <a:pt x="147" y="773"/>
                    </a:cubicBezTo>
                    <a:cubicBezTo>
                      <a:pt x="147" y="773"/>
                      <a:pt x="147" y="772"/>
                      <a:pt x="147" y="772"/>
                    </a:cubicBezTo>
                    <a:cubicBezTo>
                      <a:pt x="147" y="771"/>
                      <a:pt x="147" y="771"/>
                      <a:pt x="147" y="771"/>
                    </a:cubicBezTo>
                    <a:cubicBezTo>
                      <a:pt x="152" y="768"/>
                      <a:pt x="152" y="768"/>
                      <a:pt x="152" y="768"/>
                    </a:cubicBezTo>
                    <a:cubicBezTo>
                      <a:pt x="153" y="770"/>
                      <a:pt x="153" y="771"/>
                      <a:pt x="153" y="772"/>
                    </a:cubicBezTo>
                    <a:cubicBezTo>
                      <a:pt x="153" y="772"/>
                      <a:pt x="153" y="773"/>
                      <a:pt x="153" y="774"/>
                    </a:cubicBezTo>
                    <a:lnTo>
                      <a:pt x="153" y="775"/>
                    </a:lnTo>
                    <a:close/>
                    <a:moveTo>
                      <a:pt x="182" y="775"/>
                    </a:moveTo>
                    <a:cubicBezTo>
                      <a:pt x="178" y="771"/>
                      <a:pt x="178" y="771"/>
                      <a:pt x="178" y="771"/>
                    </a:cubicBezTo>
                    <a:cubicBezTo>
                      <a:pt x="182" y="767"/>
                      <a:pt x="182" y="767"/>
                      <a:pt x="182" y="767"/>
                    </a:cubicBezTo>
                    <a:cubicBezTo>
                      <a:pt x="186" y="771"/>
                      <a:pt x="186" y="771"/>
                      <a:pt x="186" y="771"/>
                    </a:cubicBezTo>
                    <a:lnTo>
                      <a:pt x="182" y="775"/>
                    </a:lnTo>
                    <a:close/>
                    <a:moveTo>
                      <a:pt x="205" y="771"/>
                    </a:moveTo>
                    <a:cubicBezTo>
                      <a:pt x="203" y="771"/>
                      <a:pt x="200" y="769"/>
                      <a:pt x="200" y="764"/>
                    </a:cubicBezTo>
                    <a:cubicBezTo>
                      <a:pt x="206" y="764"/>
                      <a:pt x="206" y="764"/>
                      <a:pt x="206" y="764"/>
                    </a:cubicBezTo>
                    <a:cubicBezTo>
                      <a:pt x="206" y="765"/>
                      <a:pt x="206" y="765"/>
                      <a:pt x="207" y="766"/>
                    </a:cubicBezTo>
                    <a:lnTo>
                      <a:pt x="205" y="771"/>
                    </a:lnTo>
                    <a:close/>
                    <a:moveTo>
                      <a:pt x="138" y="764"/>
                    </a:moveTo>
                    <a:cubicBezTo>
                      <a:pt x="137" y="763"/>
                      <a:pt x="135" y="761"/>
                      <a:pt x="134" y="759"/>
                    </a:cubicBezTo>
                    <a:cubicBezTo>
                      <a:pt x="140" y="756"/>
                      <a:pt x="140" y="756"/>
                      <a:pt x="140" y="756"/>
                    </a:cubicBezTo>
                    <a:cubicBezTo>
                      <a:pt x="140" y="758"/>
                      <a:pt x="141" y="759"/>
                      <a:pt x="142" y="760"/>
                    </a:cubicBezTo>
                    <a:lnTo>
                      <a:pt x="138" y="764"/>
                    </a:lnTo>
                    <a:close/>
                    <a:moveTo>
                      <a:pt x="195" y="763"/>
                    </a:moveTo>
                    <a:cubicBezTo>
                      <a:pt x="191" y="759"/>
                      <a:pt x="191" y="759"/>
                      <a:pt x="191" y="759"/>
                    </a:cubicBezTo>
                    <a:cubicBezTo>
                      <a:pt x="193" y="757"/>
                      <a:pt x="194" y="756"/>
                      <a:pt x="196" y="755"/>
                    </a:cubicBezTo>
                    <a:cubicBezTo>
                      <a:pt x="199" y="760"/>
                      <a:pt x="199" y="760"/>
                      <a:pt x="199" y="760"/>
                    </a:cubicBezTo>
                    <a:cubicBezTo>
                      <a:pt x="198" y="761"/>
                      <a:pt x="196" y="762"/>
                      <a:pt x="195" y="763"/>
                    </a:cubicBezTo>
                    <a:close/>
                    <a:moveTo>
                      <a:pt x="131" y="747"/>
                    </a:moveTo>
                    <a:cubicBezTo>
                      <a:pt x="131" y="746"/>
                      <a:pt x="131" y="746"/>
                      <a:pt x="131" y="746"/>
                    </a:cubicBezTo>
                    <a:cubicBezTo>
                      <a:pt x="131" y="744"/>
                      <a:pt x="130" y="743"/>
                      <a:pt x="130" y="742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6" y="741"/>
                      <a:pt x="136" y="743"/>
                      <a:pt x="137" y="744"/>
                    </a:cubicBezTo>
                    <a:cubicBezTo>
                      <a:pt x="137" y="745"/>
                      <a:pt x="137" y="745"/>
                      <a:pt x="137" y="745"/>
                    </a:cubicBezTo>
                    <a:lnTo>
                      <a:pt x="131" y="747"/>
                    </a:lnTo>
                    <a:close/>
                    <a:moveTo>
                      <a:pt x="134" y="730"/>
                    </a:moveTo>
                    <a:cubicBezTo>
                      <a:pt x="128" y="729"/>
                      <a:pt x="128" y="729"/>
                      <a:pt x="128" y="729"/>
                    </a:cubicBezTo>
                    <a:cubicBezTo>
                      <a:pt x="128" y="727"/>
                      <a:pt x="128" y="726"/>
                      <a:pt x="128" y="723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4" y="726"/>
                      <a:pt x="134" y="728"/>
                      <a:pt x="134" y="730"/>
                    </a:cubicBezTo>
                    <a:close/>
                    <a:moveTo>
                      <a:pt x="133" y="712"/>
                    </a:moveTo>
                    <a:cubicBezTo>
                      <a:pt x="127" y="711"/>
                      <a:pt x="127" y="711"/>
                      <a:pt x="127" y="711"/>
                    </a:cubicBezTo>
                    <a:cubicBezTo>
                      <a:pt x="128" y="709"/>
                      <a:pt x="129" y="707"/>
                      <a:pt x="130" y="705"/>
                    </a:cubicBezTo>
                    <a:cubicBezTo>
                      <a:pt x="135" y="708"/>
                      <a:pt x="135" y="708"/>
                      <a:pt x="135" y="708"/>
                    </a:cubicBezTo>
                    <a:cubicBezTo>
                      <a:pt x="134" y="710"/>
                      <a:pt x="133" y="711"/>
                      <a:pt x="133" y="712"/>
                    </a:cubicBezTo>
                    <a:close/>
                    <a:moveTo>
                      <a:pt x="134" y="698"/>
                    </a:moveTo>
                    <a:cubicBezTo>
                      <a:pt x="134" y="697"/>
                      <a:pt x="134" y="697"/>
                      <a:pt x="133" y="696"/>
                    </a:cubicBezTo>
                    <a:cubicBezTo>
                      <a:pt x="132" y="696"/>
                      <a:pt x="132" y="695"/>
                      <a:pt x="131" y="694"/>
                    </a:cubicBezTo>
                    <a:cubicBezTo>
                      <a:pt x="135" y="690"/>
                      <a:pt x="135" y="690"/>
                      <a:pt x="135" y="690"/>
                    </a:cubicBezTo>
                    <a:cubicBezTo>
                      <a:pt x="136" y="691"/>
                      <a:pt x="136" y="691"/>
                      <a:pt x="137" y="692"/>
                    </a:cubicBezTo>
                    <a:cubicBezTo>
                      <a:pt x="138" y="693"/>
                      <a:pt x="139" y="694"/>
                      <a:pt x="139" y="695"/>
                    </a:cubicBezTo>
                    <a:lnTo>
                      <a:pt x="134" y="698"/>
                    </a:lnTo>
                    <a:close/>
                    <a:moveTo>
                      <a:pt x="126" y="683"/>
                    </a:moveTo>
                    <a:cubicBezTo>
                      <a:pt x="126" y="682"/>
                      <a:pt x="125" y="681"/>
                      <a:pt x="124" y="680"/>
                    </a:cubicBezTo>
                    <a:cubicBezTo>
                      <a:pt x="123" y="679"/>
                      <a:pt x="123" y="679"/>
                      <a:pt x="123" y="679"/>
                    </a:cubicBezTo>
                    <a:cubicBezTo>
                      <a:pt x="127" y="675"/>
                      <a:pt x="127" y="675"/>
                      <a:pt x="127" y="675"/>
                    </a:cubicBezTo>
                    <a:cubicBezTo>
                      <a:pt x="127" y="675"/>
                      <a:pt x="128" y="675"/>
                      <a:pt x="128" y="676"/>
                    </a:cubicBezTo>
                    <a:cubicBezTo>
                      <a:pt x="129" y="677"/>
                      <a:pt x="131" y="679"/>
                      <a:pt x="132" y="680"/>
                    </a:cubicBezTo>
                    <a:lnTo>
                      <a:pt x="126" y="683"/>
                    </a:lnTo>
                    <a:close/>
                    <a:moveTo>
                      <a:pt x="115" y="669"/>
                    </a:moveTo>
                    <a:cubicBezTo>
                      <a:pt x="115" y="669"/>
                      <a:pt x="115" y="668"/>
                      <a:pt x="115" y="668"/>
                    </a:cubicBezTo>
                    <a:cubicBezTo>
                      <a:pt x="115" y="668"/>
                      <a:pt x="115" y="668"/>
                      <a:pt x="115" y="668"/>
                    </a:cubicBezTo>
                    <a:cubicBezTo>
                      <a:pt x="115" y="666"/>
                      <a:pt x="115" y="665"/>
                      <a:pt x="116" y="664"/>
                    </a:cubicBezTo>
                    <a:cubicBezTo>
                      <a:pt x="116" y="663"/>
                      <a:pt x="116" y="663"/>
                      <a:pt x="116" y="663"/>
                    </a:cubicBezTo>
                    <a:cubicBezTo>
                      <a:pt x="122" y="663"/>
                      <a:pt x="122" y="663"/>
                      <a:pt x="122" y="663"/>
                    </a:cubicBezTo>
                    <a:cubicBezTo>
                      <a:pt x="122" y="664"/>
                      <a:pt x="121" y="665"/>
                      <a:pt x="121" y="666"/>
                    </a:cubicBezTo>
                    <a:cubicBezTo>
                      <a:pt x="121" y="667"/>
                      <a:pt x="121" y="667"/>
                      <a:pt x="120" y="668"/>
                    </a:cubicBezTo>
                    <a:lnTo>
                      <a:pt x="115" y="669"/>
                    </a:lnTo>
                    <a:close/>
                    <a:moveTo>
                      <a:pt x="106" y="664"/>
                    </a:moveTo>
                    <a:cubicBezTo>
                      <a:pt x="105" y="658"/>
                      <a:pt x="105" y="658"/>
                      <a:pt x="105" y="658"/>
                    </a:cubicBezTo>
                    <a:cubicBezTo>
                      <a:pt x="106" y="658"/>
                      <a:pt x="107" y="658"/>
                      <a:pt x="108" y="657"/>
                    </a:cubicBezTo>
                    <a:cubicBezTo>
                      <a:pt x="109" y="656"/>
                      <a:pt x="109" y="656"/>
                      <a:pt x="109" y="656"/>
                    </a:cubicBezTo>
                    <a:cubicBezTo>
                      <a:pt x="112" y="661"/>
                      <a:pt x="112" y="661"/>
                      <a:pt x="112" y="661"/>
                    </a:cubicBezTo>
                    <a:cubicBezTo>
                      <a:pt x="111" y="662"/>
                      <a:pt x="111" y="662"/>
                      <a:pt x="111" y="662"/>
                    </a:cubicBezTo>
                    <a:cubicBezTo>
                      <a:pt x="110" y="663"/>
                      <a:pt x="108" y="664"/>
                      <a:pt x="106" y="664"/>
                    </a:cubicBezTo>
                    <a:close/>
                    <a:moveTo>
                      <a:pt x="100" y="657"/>
                    </a:moveTo>
                    <a:cubicBezTo>
                      <a:pt x="96" y="653"/>
                      <a:pt x="96" y="653"/>
                      <a:pt x="96" y="653"/>
                    </a:cubicBezTo>
                    <a:cubicBezTo>
                      <a:pt x="96" y="653"/>
                      <a:pt x="96" y="653"/>
                      <a:pt x="97" y="653"/>
                    </a:cubicBezTo>
                    <a:cubicBezTo>
                      <a:pt x="97" y="652"/>
                      <a:pt x="98" y="651"/>
                      <a:pt x="98" y="651"/>
                    </a:cubicBezTo>
                    <a:cubicBezTo>
                      <a:pt x="99" y="650"/>
                      <a:pt x="99" y="650"/>
                      <a:pt x="100" y="649"/>
                    </a:cubicBezTo>
                    <a:cubicBezTo>
                      <a:pt x="104" y="653"/>
                      <a:pt x="104" y="653"/>
                      <a:pt x="104" y="653"/>
                    </a:cubicBezTo>
                    <a:cubicBezTo>
                      <a:pt x="104" y="654"/>
                      <a:pt x="103" y="655"/>
                      <a:pt x="102" y="655"/>
                    </a:cubicBezTo>
                    <a:cubicBezTo>
                      <a:pt x="102" y="656"/>
                      <a:pt x="101" y="656"/>
                      <a:pt x="101" y="657"/>
                    </a:cubicBezTo>
                    <a:cubicBezTo>
                      <a:pt x="101" y="657"/>
                      <a:pt x="100" y="657"/>
                      <a:pt x="100" y="657"/>
                    </a:cubicBezTo>
                    <a:close/>
                    <a:moveTo>
                      <a:pt x="162" y="653"/>
                    </a:moveTo>
                    <a:cubicBezTo>
                      <a:pt x="161" y="653"/>
                      <a:pt x="160" y="653"/>
                      <a:pt x="158" y="653"/>
                    </a:cubicBezTo>
                    <a:cubicBezTo>
                      <a:pt x="159" y="647"/>
                      <a:pt x="159" y="647"/>
                      <a:pt x="159" y="647"/>
                    </a:cubicBezTo>
                    <a:cubicBezTo>
                      <a:pt x="160" y="647"/>
                      <a:pt x="161" y="647"/>
                      <a:pt x="162" y="647"/>
                    </a:cubicBezTo>
                    <a:cubicBezTo>
                      <a:pt x="163" y="647"/>
                      <a:pt x="163" y="647"/>
                      <a:pt x="163" y="647"/>
                    </a:cubicBezTo>
                    <a:cubicBezTo>
                      <a:pt x="166" y="653"/>
                      <a:pt x="166" y="653"/>
                      <a:pt x="166" y="653"/>
                    </a:cubicBezTo>
                    <a:cubicBezTo>
                      <a:pt x="165" y="653"/>
                      <a:pt x="163" y="653"/>
                      <a:pt x="162" y="653"/>
                    </a:cubicBezTo>
                    <a:close/>
                    <a:moveTo>
                      <a:pt x="139" y="649"/>
                    </a:move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6" y="647"/>
                      <a:pt x="136" y="647"/>
                      <a:pt x="136" y="647"/>
                    </a:cubicBez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4" y="645"/>
                      <a:pt x="134" y="645"/>
                      <a:pt x="134" y="643"/>
                    </a:cubicBezTo>
                    <a:cubicBezTo>
                      <a:pt x="134" y="642"/>
                      <a:pt x="134" y="641"/>
                      <a:pt x="135" y="640"/>
                    </a:cubicBezTo>
                    <a:cubicBezTo>
                      <a:pt x="140" y="642"/>
                      <a:pt x="140" y="642"/>
                      <a:pt x="140" y="642"/>
                    </a:cubicBezTo>
                    <a:cubicBezTo>
                      <a:pt x="140" y="642"/>
                      <a:pt x="140" y="643"/>
                      <a:pt x="140" y="643"/>
                    </a:cubicBezTo>
                    <a:cubicBezTo>
                      <a:pt x="140" y="645"/>
                      <a:pt x="140" y="647"/>
                      <a:pt x="139" y="649"/>
                    </a:cubicBezTo>
                    <a:close/>
                    <a:moveTo>
                      <a:pt x="146" y="646"/>
                    </a:moveTo>
                    <a:cubicBezTo>
                      <a:pt x="146" y="645"/>
                      <a:pt x="146" y="645"/>
                      <a:pt x="146" y="645"/>
                    </a:cubicBezTo>
                    <a:cubicBezTo>
                      <a:pt x="146" y="644"/>
                      <a:pt x="145" y="642"/>
                      <a:pt x="144" y="641"/>
                    </a:cubicBezTo>
                    <a:cubicBezTo>
                      <a:pt x="149" y="638"/>
                      <a:pt x="149" y="638"/>
                      <a:pt x="149" y="638"/>
                    </a:cubicBezTo>
                    <a:cubicBezTo>
                      <a:pt x="150" y="640"/>
                      <a:pt x="151" y="642"/>
                      <a:pt x="152" y="643"/>
                    </a:cubicBezTo>
                    <a:lnTo>
                      <a:pt x="146" y="646"/>
                    </a:lnTo>
                    <a:close/>
                    <a:moveTo>
                      <a:pt x="125" y="646"/>
                    </a:moveTo>
                    <a:cubicBezTo>
                      <a:pt x="124" y="645"/>
                      <a:pt x="123" y="645"/>
                      <a:pt x="122" y="645"/>
                    </a:cubicBezTo>
                    <a:cubicBezTo>
                      <a:pt x="121" y="644"/>
                      <a:pt x="121" y="644"/>
                      <a:pt x="121" y="644"/>
                    </a:cubicBezTo>
                    <a:cubicBezTo>
                      <a:pt x="120" y="644"/>
                      <a:pt x="120" y="643"/>
                      <a:pt x="119" y="643"/>
                    </a:cubicBezTo>
                    <a:cubicBezTo>
                      <a:pt x="122" y="638"/>
                      <a:pt x="122" y="638"/>
                      <a:pt x="122" y="638"/>
                    </a:cubicBezTo>
                    <a:cubicBezTo>
                      <a:pt x="123" y="638"/>
                      <a:pt x="123" y="639"/>
                      <a:pt x="123" y="639"/>
                    </a:cubicBezTo>
                    <a:cubicBezTo>
                      <a:pt x="125" y="639"/>
                      <a:pt x="125" y="639"/>
                      <a:pt x="125" y="639"/>
                    </a:cubicBezTo>
                    <a:cubicBezTo>
                      <a:pt x="125" y="640"/>
                      <a:pt x="126" y="640"/>
                      <a:pt x="127" y="641"/>
                    </a:cubicBezTo>
                    <a:lnTo>
                      <a:pt x="125" y="646"/>
                    </a:lnTo>
                    <a:close/>
                    <a:moveTo>
                      <a:pt x="102" y="641"/>
                    </a:moveTo>
                    <a:cubicBezTo>
                      <a:pt x="102" y="640"/>
                      <a:pt x="101" y="639"/>
                      <a:pt x="100" y="638"/>
                    </a:cubicBezTo>
                    <a:cubicBezTo>
                      <a:pt x="103" y="633"/>
                      <a:pt x="103" y="633"/>
                      <a:pt x="103" y="633"/>
                    </a:cubicBezTo>
                    <a:cubicBezTo>
                      <a:pt x="106" y="635"/>
                      <a:pt x="107" y="637"/>
                      <a:pt x="108" y="640"/>
                    </a:cubicBezTo>
                    <a:lnTo>
                      <a:pt x="102" y="641"/>
                    </a:lnTo>
                    <a:close/>
                    <a:moveTo>
                      <a:pt x="162" y="639"/>
                    </a:moveTo>
                    <a:cubicBezTo>
                      <a:pt x="162" y="637"/>
                      <a:pt x="161" y="635"/>
                      <a:pt x="161" y="633"/>
                    </a:cubicBezTo>
                    <a:cubicBezTo>
                      <a:pt x="167" y="633"/>
                      <a:pt x="167" y="633"/>
                      <a:pt x="167" y="633"/>
                    </a:cubicBezTo>
                    <a:cubicBezTo>
                      <a:pt x="167" y="635"/>
                      <a:pt x="167" y="637"/>
                      <a:pt x="168" y="638"/>
                    </a:cubicBezTo>
                    <a:lnTo>
                      <a:pt x="162" y="639"/>
                    </a:lnTo>
                    <a:close/>
                    <a:moveTo>
                      <a:pt x="112" y="634"/>
                    </a:moveTo>
                    <a:cubicBezTo>
                      <a:pt x="111" y="633"/>
                      <a:pt x="110" y="633"/>
                      <a:pt x="109" y="633"/>
                    </a:cubicBezTo>
                    <a:cubicBezTo>
                      <a:pt x="108" y="627"/>
                      <a:pt x="108" y="627"/>
                      <a:pt x="108" y="627"/>
                    </a:cubicBezTo>
                    <a:cubicBezTo>
                      <a:pt x="110" y="627"/>
                      <a:pt x="113" y="628"/>
                      <a:pt x="115" y="629"/>
                    </a:cubicBezTo>
                    <a:lnTo>
                      <a:pt x="112" y="634"/>
                    </a:lnTo>
                    <a:close/>
                    <a:moveTo>
                      <a:pt x="160" y="622"/>
                    </a:moveTo>
                    <a:cubicBezTo>
                      <a:pt x="160" y="621"/>
                      <a:pt x="160" y="620"/>
                      <a:pt x="160" y="619"/>
                    </a:cubicBezTo>
                    <a:cubicBezTo>
                      <a:pt x="160" y="616"/>
                      <a:pt x="161" y="615"/>
                      <a:pt x="164" y="614"/>
                    </a:cubicBezTo>
                    <a:cubicBezTo>
                      <a:pt x="165" y="620"/>
                      <a:pt x="165" y="620"/>
                      <a:pt x="165" y="620"/>
                    </a:cubicBezTo>
                    <a:cubicBezTo>
                      <a:pt x="165" y="620"/>
                      <a:pt x="166" y="619"/>
                      <a:pt x="166" y="619"/>
                    </a:cubicBezTo>
                    <a:cubicBezTo>
                      <a:pt x="166" y="620"/>
                      <a:pt x="166" y="620"/>
                      <a:pt x="166" y="621"/>
                    </a:cubicBezTo>
                    <a:lnTo>
                      <a:pt x="160" y="622"/>
                    </a:lnTo>
                    <a:close/>
                    <a:moveTo>
                      <a:pt x="178" y="619"/>
                    </a:moveTo>
                    <a:cubicBezTo>
                      <a:pt x="175" y="614"/>
                      <a:pt x="175" y="614"/>
                      <a:pt x="175" y="614"/>
                    </a:cubicBezTo>
                    <a:cubicBezTo>
                      <a:pt x="176" y="613"/>
                      <a:pt x="176" y="612"/>
                      <a:pt x="177" y="611"/>
                    </a:cubicBezTo>
                    <a:cubicBezTo>
                      <a:pt x="177" y="610"/>
                      <a:pt x="177" y="610"/>
                      <a:pt x="177" y="610"/>
                    </a:cubicBezTo>
                    <a:cubicBezTo>
                      <a:pt x="183" y="613"/>
                      <a:pt x="183" y="613"/>
                      <a:pt x="183" y="613"/>
                    </a:cubicBezTo>
                    <a:cubicBezTo>
                      <a:pt x="182" y="614"/>
                      <a:pt x="182" y="614"/>
                      <a:pt x="182" y="614"/>
                    </a:cubicBezTo>
                    <a:cubicBezTo>
                      <a:pt x="181" y="616"/>
                      <a:pt x="179" y="618"/>
                      <a:pt x="178" y="619"/>
                    </a:cubicBezTo>
                    <a:close/>
                    <a:moveTo>
                      <a:pt x="179" y="601"/>
                    </a:moveTo>
                    <a:cubicBezTo>
                      <a:pt x="178" y="600"/>
                      <a:pt x="178" y="598"/>
                      <a:pt x="177" y="597"/>
                    </a:cubicBezTo>
                    <a:cubicBezTo>
                      <a:pt x="181" y="593"/>
                      <a:pt x="181" y="593"/>
                      <a:pt x="181" y="593"/>
                    </a:cubicBezTo>
                    <a:cubicBezTo>
                      <a:pt x="182" y="595"/>
                      <a:pt x="184" y="597"/>
                      <a:pt x="184" y="600"/>
                    </a:cubicBezTo>
                    <a:lnTo>
                      <a:pt x="179" y="601"/>
                    </a:lnTo>
                    <a:close/>
                    <a:moveTo>
                      <a:pt x="168" y="588"/>
                    </a:moveTo>
                    <a:cubicBezTo>
                      <a:pt x="168" y="586"/>
                      <a:pt x="168" y="585"/>
                      <a:pt x="168" y="583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73" y="581"/>
                      <a:pt x="173" y="581"/>
                      <a:pt x="173" y="581"/>
                    </a:cubicBezTo>
                    <a:cubicBezTo>
                      <a:pt x="173" y="583"/>
                      <a:pt x="173" y="583"/>
                      <a:pt x="173" y="583"/>
                    </a:cubicBezTo>
                    <a:cubicBezTo>
                      <a:pt x="173" y="584"/>
                      <a:pt x="174" y="585"/>
                      <a:pt x="174" y="586"/>
                    </a:cubicBezTo>
                    <a:lnTo>
                      <a:pt x="168" y="588"/>
                    </a:lnTo>
                    <a:close/>
                    <a:moveTo>
                      <a:pt x="174" y="577"/>
                    </a:moveTo>
                    <a:cubicBezTo>
                      <a:pt x="173" y="576"/>
                      <a:pt x="172" y="575"/>
                      <a:pt x="172" y="575"/>
                    </a:cubicBezTo>
                    <a:cubicBezTo>
                      <a:pt x="171" y="574"/>
                      <a:pt x="170" y="573"/>
                      <a:pt x="170" y="573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4" y="569"/>
                      <a:pt x="175" y="570"/>
                      <a:pt x="176" y="571"/>
                    </a:cubicBezTo>
                    <a:cubicBezTo>
                      <a:pt x="176" y="571"/>
                      <a:pt x="177" y="572"/>
                      <a:pt x="177" y="572"/>
                    </a:cubicBezTo>
                    <a:lnTo>
                      <a:pt x="174" y="577"/>
                    </a:lnTo>
                    <a:close/>
                    <a:moveTo>
                      <a:pt x="187" y="572"/>
                    </a:moveTo>
                    <a:cubicBezTo>
                      <a:pt x="181" y="570"/>
                      <a:pt x="181" y="570"/>
                      <a:pt x="181" y="570"/>
                    </a:cubicBezTo>
                    <a:cubicBezTo>
                      <a:pt x="181" y="570"/>
                      <a:pt x="181" y="569"/>
                      <a:pt x="182" y="569"/>
                    </a:cubicBezTo>
                    <a:cubicBezTo>
                      <a:pt x="182" y="567"/>
                      <a:pt x="182" y="565"/>
                      <a:pt x="185" y="564"/>
                    </a:cubicBezTo>
                    <a:cubicBezTo>
                      <a:pt x="188" y="568"/>
                      <a:pt x="188" y="568"/>
                      <a:pt x="188" y="568"/>
                    </a:cubicBezTo>
                    <a:cubicBezTo>
                      <a:pt x="188" y="569"/>
                      <a:pt x="188" y="569"/>
                      <a:pt x="187" y="570"/>
                    </a:cubicBezTo>
                    <a:cubicBezTo>
                      <a:pt x="187" y="571"/>
                      <a:pt x="187" y="571"/>
                      <a:pt x="187" y="572"/>
                    </a:cubicBezTo>
                    <a:close/>
                    <a:moveTo>
                      <a:pt x="201" y="566"/>
                    </a:moveTo>
                    <a:cubicBezTo>
                      <a:pt x="198" y="566"/>
                      <a:pt x="198" y="566"/>
                      <a:pt x="198" y="566"/>
                    </a:cubicBezTo>
                    <a:cubicBezTo>
                      <a:pt x="198" y="561"/>
                      <a:pt x="198" y="561"/>
                      <a:pt x="198" y="561"/>
                    </a:cubicBezTo>
                    <a:cubicBezTo>
                      <a:pt x="201" y="561"/>
                      <a:pt x="201" y="561"/>
                      <a:pt x="201" y="561"/>
                    </a:cubicBezTo>
                    <a:cubicBezTo>
                      <a:pt x="201" y="561"/>
                      <a:pt x="202" y="561"/>
                      <a:pt x="202" y="560"/>
                    </a:cubicBezTo>
                    <a:cubicBezTo>
                      <a:pt x="202" y="561"/>
                      <a:pt x="201" y="561"/>
                      <a:pt x="201" y="561"/>
                    </a:cubicBezTo>
                    <a:cubicBezTo>
                      <a:pt x="205" y="565"/>
                      <a:pt x="205" y="565"/>
                      <a:pt x="205" y="565"/>
                    </a:cubicBezTo>
                    <a:cubicBezTo>
                      <a:pt x="204" y="566"/>
                      <a:pt x="202" y="566"/>
                      <a:pt x="201" y="566"/>
                    </a:cubicBezTo>
                    <a:close/>
                    <a:moveTo>
                      <a:pt x="166" y="562"/>
                    </a:moveTo>
                    <a:cubicBezTo>
                      <a:pt x="162" y="562"/>
                      <a:pt x="160" y="561"/>
                      <a:pt x="159" y="560"/>
                    </a:cubicBezTo>
                    <a:cubicBezTo>
                      <a:pt x="162" y="556"/>
                      <a:pt x="162" y="556"/>
                      <a:pt x="162" y="556"/>
                    </a:cubicBezTo>
                    <a:cubicBezTo>
                      <a:pt x="163" y="556"/>
                      <a:pt x="163" y="556"/>
                      <a:pt x="166" y="556"/>
                    </a:cubicBezTo>
                    <a:lnTo>
                      <a:pt x="166" y="562"/>
                    </a:lnTo>
                    <a:close/>
                    <a:moveTo>
                      <a:pt x="179" y="558"/>
                    </a:move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5" y="553"/>
                      <a:pt x="176" y="552"/>
                      <a:pt x="177" y="551"/>
                    </a:cubicBezTo>
                    <a:cubicBezTo>
                      <a:pt x="177" y="551"/>
                      <a:pt x="177" y="550"/>
                      <a:pt x="178" y="550"/>
                    </a:cubicBezTo>
                    <a:cubicBezTo>
                      <a:pt x="182" y="553"/>
                      <a:pt x="182" y="553"/>
                      <a:pt x="182" y="553"/>
                    </a:cubicBezTo>
                    <a:cubicBezTo>
                      <a:pt x="182" y="553"/>
                      <a:pt x="182" y="554"/>
                      <a:pt x="182" y="554"/>
                    </a:cubicBezTo>
                    <a:cubicBezTo>
                      <a:pt x="181" y="556"/>
                      <a:pt x="180" y="557"/>
                      <a:pt x="179" y="558"/>
                    </a:cubicBezTo>
                    <a:close/>
                    <a:moveTo>
                      <a:pt x="205" y="555"/>
                    </a:moveTo>
                    <a:cubicBezTo>
                      <a:pt x="202" y="549"/>
                      <a:pt x="202" y="549"/>
                      <a:pt x="202" y="549"/>
                    </a:cubicBezTo>
                    <a:cubicBezTo>
                      <a:pt x="202" y="550"/>
                      <a:pt x="202" y="550"/>
                      <a:pt x="202" y="551"/>
                    </a:cubicBezTo>
                    <a:cubicBezTo>
                      <a:pt x="202" y="550"/>
                      <a:pt x="201" y="549"/>
                      <a:pt x="201" y="548"/>
                    </a:cubicBezTo>
                    <a:cubicBezTo>
                      <a:pt x="206" y="546"/>
                      <a:pt x="206" y="546"/>
                      <a:pt x="206" y="546"/>
                    </a:cubicBezTo>
                    <a:cubicBezTo>
                      <a:pt x="207" y="547"/>
                      <a:pt x="208" y="549"/>
                      <a:pt x="208" y="551"/>
                    </a:cubicBezTo>
                    <a:cubicBezTo>
                      <a:pt x="208" y="552"/>
                      <a:pt x="207" y="554"/>
                      <a:pt x="205" y="555"/>
                    </a:cubicBezTo>
                    <a:close/>
                    <a:moveTo>
                      <a:pt x="156" y="548"/>
                    </a:moveTo>
                    <a:cubicBezTo>
                      <a:pt x="156" y="548"/>
                      <a:pt x="156" y="548"/>
                      <a:pt x="155" y="548"/>
                    </a:cubicBezTo>
                    <a:cubicBezTo>
                      <a:pt x="155" y="548"/>
                      <a:pt x="154" y="548"/>
                      <a:pt x="154" y="548"/>
                    </a:cubicBezTo>
                    <a:cubicBezTo>
                      <a:pt x="153" y="547"/>
                      <a:pt x="152" y="547"/>
                      <a:pt x="151" y="546"/>
                    </a:cubicBezTo>
                    <a:cubicBezTo>
                      <a:pt x="155" y="542"/>
                      <a:pt x="155" y="542"/>
                      <a:pt x="155" y="542"/>
                    </a:cubicBezTo>
                    <a:cubicBezTo>
                      <a:pt x="155" y="542"/>
                      <a:pt x="155" y="542"/>
                      <a:pt x="156" y="542"/>
                    </a:cubicBezTo>
                    <a:cubicBezTo>
                      <a:pt x="156" y="542"/>
                      <a:pt x="157" y="542"/>
                      <a:pt x="157" y="543"/>
                    </a:cubicBezTo>
                    <a:cubicBezTo>
                      <a:pt x="158" y="543"/>
                      <a:pt x="160" y="544"/>
                      <a:pt x="161" y="545"/>
                    </a:cubicBezTo>
                    <a:cubicBezTo>
                      <a:pt x="156" y="548"/>
                      <a:pt x="156" y="548"/>
                      <a:pt x="156" y="548"/>
                    </a:cubicBezTo>
                    <a:cubicBezTo>
                      <a:pt x="156" y="548"/>
                      <a:pt x="156" y="548"/>
                      <a:pt x="156" y="548"/>
                    </a:cubicBezTo>
                    <a:close/>
                    <a:moveTo>
                      <a:pt x="184" y="545"/>
                    </a:moveTo>
                    <a:cubicBezTo>
                      <a:pt x="184" y="544"/>
                      <a:pt x="184" y="542"/>
                      <a:pt x="183" y="541"/>
                    </a:cubicBezTo>
                    <a:cubicBezTo>
                      <a:pt x="183" y="540"/>
                      <a:pt x="183" y="540"/>
                      <a:pt x="183" y="540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9" y="540"/>
                      <a:pt x="189" y="540"/>
                      <a:pt x="189" y="540"/>
                    </a:cubicBezTo>
                    <a:cubicBezTo>
                      <a:pt x="189" y="542"/>
                      <a:pt x="189" y="544"/>
                      <a:pt x="190" y="545"/>
                    </a:cubicBezTo>
                    <a:lnTo>
                      <a:pt x="184" y="545"/>
                    </a:lnTo>
                    <a:close/>
                    <a:moveTo>
                      <a:pt x="195" y="539"/>
                    </a:moveTo>
                    <a:cubicBezTo>
                      <a:pt x="194" y="538"/>
                      <a:pt x="193" y="537"/>
                      <a:pt x="192" y="536"/>
                    </a:cubicBezTo>
                    <a:cubicBezTo>
                      <a:pt x="194" y="531"/>
                      <a:pt x="194" y="531"/>
                      <a:pt x="194" y="531"/>
                    </a:cubicBezTo>
                    <a:cubicBezTo>
                      <a:pt x="196" y="531"/>
                      <a:pt x="198" y="533"/>
                      <a:pt x="200" y="535"/>
                    </a:cubicBezTo>
                    <a:lnTo>
                      <a:pt x="195" y="539"/>
                    </a:lnTo>
                    <a:close/>
                    <a:moveTo>
                      <a:pt x="148" y="535"/>
                    </a:moveTo>
                    <a:cubicBezTo>
                      <a:pt x="147" y="534"/>
                      <a:pt x="146" y="533"/>
                      <a:pt x="145" y="533"/>
                    </a:cubicBezTo>
                    <a:cubicBezTo>
                      <a:pt x="145" y="530"/>
                      <a:pt x="145" y="530"/>
                      <a:pt x="145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6" y="530"/>
                      <a:pt x="146" y="530"/>
                      <a:pt x="146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9" y="528"/>
                      <a:pt x="151" y="530"/>
                      <a:pt x="152" y="531"/>
                    </a:cubicBezTo>
                    <a:lnTo>
                      <a:pt x="148" y="535"/>
                    </a:lnTo>
                    <a:close/>
                    <a:moveTo>
                      <a:pt x="133" y="527"/>
                    </a:moveTo>
                    <a:cubicBezTo>
                      <a:pt x="131" y="525"/>
                      <a:pt x="130" y="523"/>
                      <a:pt x="129" y="521"/>
                    </a:cubicBezTo>
                    <a:cubicBezTo>
                      <a:pt x="134" y="519"/>
                      <a:pt x="134" y="519"/>
                      <a:pt x="134" y="519"/>
                    </a:cubicBezTo>
                    <a:cubicBezTo>
                      <a:pt x="134" y="520"/>
                      <a:pt x="135" y="521"/>
                      <a:pt x="137" y="522"/>
                    </a:cubicBezTo>
                    <a:lnTo>
                      <a:pt x="133" y="527"/>
                    </a:lnTo>
                    <a:close/>
                    <a:moveTo>
                      <a:pt x="131" y="511"/>
                    </a:move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6" y="507"/>
                      <a:pt x="126" y="505"/>
                      <a:pt x="127" y="503"/>
                    </a:cubicBezTo>
                    <a:cubicBezTo>
                      <a:pt x="133" y="505"/>
                      <a:pt x="133" y="505"/>
                      <a:pt x="133" y="505"/>
                    </a:cubicBezTo>
                    <a:cubicBezTo>
                      <a:pt x="132" y="507"/>
                      <a:pt x="132" y="509"/>
                      <a:pt x="131" y="511"/>
                    </a:cubicBezTo>
                    <a:close/>
                    <a:moveTo>
                      <a:pt x="136" y="495"/>
                    </a:moveTo>
                    <a:cubicBezTo>
                      <a:pt x="131" y="491"/>
                      <a:pt x="131" y="491"/>
                      <a:pt x="131" y="491"/>
                    </a:cubicBezTo>
                    <a:cubicBezTo>
                      <a:pt x="132" y="490"/>
                      <a:pt x="134" y="488"/>
                      <a:pt x="136" y="487"/>
                    </a:cubicBezTo>
                    <a:cubicBezTo>
                      <a:pt x="139" y="491"/>
                      <a:pt x="139" y="491"/>
                      <a:pt x="139" y="491"/>
                    </a:cubicBezTo>
                    <a:cubicBezTo>
                      <a:pt x="138" y="492"/>
                      <a:pt x="137" y="493"/>
                      <a:pt x="136" y="495"/>
                    </a:cubicBezTo>
                    <a:close/>
                    <a:moveTo>
                      <a:pt x="149" y="484"/>
                    </a:moveTo>
                    <a:cubicBezTo>
                      <a:pt x="145" y="479"/>
                      <a:pt x="145" y="479"/>
                      <a:pt x="145" y="479"/>
                    </a:cubicBezTo>
                    <a:cubicBezTo>
                      <a:pt x="146" y="478"/>
                      <a:pt x="147" y="477"/>
                      <a:pt x="148" y="476"/>
                    </a:cubicBezTo>
                    <a:cubicBezTo>
                      <a:pt x="149" y="475"/>
                      <a:pt x="149" y="475"/>
                      <a:pt x="149" y="475"/>
                    </a:cubicBezTo>
                    <a:cubicBezTo>
                      <a:pt x="153" y="480"/>
                      <a:pt x="153" y="480"/>
                      <a:pt x="153" y="480"/>
                    </a:cubicBezTo>
                    <a:cubicBezTo>
                      <a:pt x="152" y="481"/>
                      <a:pt x="152" y="481"/>
                      <a:pt x="152" y="481"/>
                    </a:cubicBezTo>
                    <a:cubicBezTo>
                      <a:pt x="151" y="482"/>
                      <a:pt x="150" y="483"/>
                      <a:pt x="149" y="484"/>
                    </a:cubicBezTo>
                    <a:close/>
                    <a:moveTo>
                      <a:pt x="162" y="473"/>
                    </a:moveTo>
                    <a:cubicBezTo>
                      <a:pt x="158" y="468"/>
                      <a:pt x="158" y="468"/>
                      <a:pt x="158" y="468"/>
                    </a:cubicBezTo>
                    <a:cubicBezTo>
                      <a:pt x="159" y="467"/>
                      <a:pt x="159" y="467"/>
                      <a:pt x="159" y="467"/>
                    </a:cubicBezTo>
                    <a:cubicBezTo>
                      <a:pt x="160" y="466"/>
                      <a:pt x="162" y="466"/>
                      <a:pt x="163" y="465"/>
                    </a:cubicBezTo>
                    <a:cubicBezTo>
                      <a:pt x="167" y="469"/>
                      <a:pt x="167" y="469"/>
                      <a:pt x="167" y="469"/>
                    </a:cubicBezTo>
                    <a:cubicBezTo>
                      <a:pt x="165" y="470"/>
                      <a:pt x="164" y="471"/>
                      <a:pt x="162" y="472"/>
                    </a:cubicBezTo>
                    <a:lnTo>
                      <a:pt x="162" y="473"/>
                    </a:lnTo>
                    <a:close/>
                    <a:moveTo>
                      <a:pt x="173" y="458"/>
                    </a:moveTo>
                    <a:cubicBezTo>
                      <a:pt x="167" y="455"/>
                      <a:pt x="167" y="455"/>
                      <a:pt x="167" y="455"/>
                    </a:cubicBezTo>
                    <a:cubicBezTo>
                      <a:pt x="168" y="453"/>
                      <a:pt x="170" y="451"/>
                      <a:pt x="171" y="450"/>
                    </a:cubicBezTo>
                    <a:cubicBezTo>
                      <a:pt x="175" y="454"/>
                      <a:pt x="175" y="454"/>
                      <a:pt x="175" y="454"/>
                    </a:cubicBezTo>
                    <a:cubicBezTo>
                      <a:pt x="174" y="455"/>
                      <a:pt x="173" y="456"/>
                      <a:pt x="173" y="458"/>
                    </a:cubicBezTo>
                    <a:close/>
                    <a:moveTo>
                      <a:pt x="185" y="447"/>
                    </a:moveTo>
                    <a:cubicBezTo>
                      <a:pt x="181" y="443"/>
                      <a:pt x="181" y="443"/>
                      <a:pt x="181" y="443"/>
                    </a:cubicBezTo>
                    <a:cubicBezTo>
                      <a:pt x="182" y="441"/>
                      <a:pt x="183" y="440"/>
                      <a:pt x="184" y="439"/>
                    </a:cubicBezTo>
                    <a:cubicBezTo>
                      <a:pt x="189" y="442"/>
                      <a:pt x="189" y="442"/>
                      <a:pt x="189" y="442"/>
                    </a:cubicBezTo>
                    <a:cubicBezTo>
                      <a:pt x="188" y="444"/>
                      <a:pt x="186" y="446"/>
                      <a:pt x="185" y="447"/>
                    </a:cubicBezTo>
                    <a:close/>
                    <a:moveTo>
                      <a:pt x="195" y="431"/>
                    </a:move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7"/>
                      <a:pt x="191" y="426"/>
                      <a:pt x="192" y="424"/>
                    </a:cubicBezTo>
                    <a:cubicBezTo>
                      <a:pt x="197" y="427"/>
                      <a:pt x="197" y="427"/>
                      <a:pt x="197" y="427"/>
                    </a:cubicBezTo>
                    <a:cubicBezTo>
                      <a:pt x="196" y="429"/>
                      <a:pt x="196" y="430"/>
                      <a:pt x="195" y="431"/>
                    </a:cubicBezTo>
                    <a:close/>
                    <a:moveTo>
                      <a:pt x="243" y="426"/>
                    </a:moveTo>
                    <a:cubicBezTo>
                      <a:pt x="237" y="424"/>
                      <a:pt x="237" y="424"/>
                      <a:pt x="237" y="424"/>
                    </a:cubicBezTo>
                    <a:cubicBezTo>
                      <a:pt x="238" y="423"/>
                      <a:pt x="238" y="422"/>
                      <a:pt x="238" y="421"/>
                    </a:cubicBezTo>
                    <a:cubicBezTo>
                      <a:pt x="238" y="420"/>
                      <a:pt x="238" y="420"/>
                      <a:pt x="238" y="419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4" y="421"/>
                      <a:pt x="244" y="421"/>
                    </a:cubicBezTo>
                    <a:cubicBezTo>
                      <a:pt x="244" y="422"/>
                      <a:pt x="243" y="424"/>
                      <a:pt x="243" y="426"/>
                    </a:cubicBezTo>
                    <a:close/>
                    <a:moveTo>
                      <a:pt x="231" y="422"/>
                    </a:moveTo>
                    <a:cubicBezTo>
                      <a:pt x="230" y="421"/>
                      <a:pt x="230" y="421"/>
                      <a:pt x="230" y="421"/>
                    </a:cubicBezTo>
                    <a:cubicBezTo>
                      <a:pt x="230" y="420"/>
                      <a:pt x="229" y="419"/>
                      <a:pt x="228" y="417"/>
                    </a:cubicBezTo>
                    <a:cubicBezTo>
                      <a:pt x="233" y="414"/>
                      <a:pt x="233" y="414"/>
                      <a:pt x="233" y="414"/>
                    </a:cubicBezTo>
                    <a:cubicBezTo>
                      <a:pt x="234" y="416"/>
                      <a:pt x="235" y="417"/>
                      <a:pt x="235" y="418"/>
                    </a:cubicBezTo>
                    <a:cubicBezTo>
                      <a:pt x="236" y="419"/>
                      <a:pt x="236" y="419"/>
                      <a:pt x="236" y="419"/>
                    </a:cubicBezTo>
                    <a:lnTo>
                      <a:pt x="231" y="422"/>
                    </a:lnTo>
                    <a:close/>
                    <a:moveTo>
                      <a:pt x="204" y="417"/>
                    </a:moveTo>
                    <a:cubicBezTo>
                      <a:pt x="199" y="414"/>
                      <a:pt x="199" y="414"/>
                      <a:pt x="199" y="414"/>
                    </a:cubicBezTo>
                    <a:cubicBezTo>
                      <a:pt x="200" y="412"/>
                      <a:pt x="202" y="411"/>
                      <a:pt x="203" y="409"/>
                    </a:cubicBezTo>
                    <a:cubicBezTo>
                      <a:pt x="208" y="413"/>
                      <a:pt x="208" y="413"/>
                      <a:pt x="208" y="413"/>
                    </a:cubicBezTo>
                    <a:cubicBezTo>
                      <a:pt x="206" y="414"/>
                      <a:pt x="205" y="416"/>
                      <a:pt x="204" y="417"/>
                    </a:cubicBezTo>
                    <a:close/>
                    <a:moveTo>
                      <a:pt x="239" y="409"/>
                    </a:moveTo>
                    <a:cubicBezTo>
                      <a:pt x="239" y="408"/>
                      <a:pt x="239" y="407"/>
                      <a:pt x="239" y="407"/>
                    </a:cubicBezTo>
                    <a:cubicBezTo>
                      <a:pt x="239" y="406"/>
                      <a:pt x="238" y="405"/>
                      <a:pt x="238" y="403"/>
                    </a:cubicBezTo>
                    <a:cubicBezTo>
                      <a:pt x="243" y="402"/>
                      <a:pt x="243" y="402"/>
                      <a:pt x="243" y="402"/>
                    </a:cubicBezTo>
                    <a:cubicBezTo>
                      <a:pt x="244" y="403"/>
                      <a:pt x="244" y="404"/>
                      <a:pt x="244" y="404"/>
                    </a:cubicBezTo>
                    <a:cubicBezTo>
                      <a:pt x="245" y="405"/>
                      <a:pt x="245" y="406"/>
                      <a:pt x="245" y="407"/>
                    </a:cubicBezTo>
                    <a:lnTo>
                      <a:pt x="239" y="409"/>
                    </a:lnTo>
                    <a:close/>
                    <a:moveTo>
                      <a:pt x="224" y="406"/>
                    </a:moveTo>
                    <a:cubicBezTo>
                      <a:pt x="223" y="404"/>
                      <a:pt x="222" y="402"/>
                      <a:pt x="222" y="400"/>
                    </a:cubicBezTo>
                    <a:cubicBezTo>
                      <a:pt x="227" y="398"/>
                      <a:pt x="227" y="398"/>
                      <a:pt x="227" y="398"/>
                    </a:cubicBezTo>
                    <a:cubicBezTo>
                      <a:pt x="228" y="400"/>
                      <a:pt x="229" y="402"/>
                      <a:pt x="229" y="404"/>
                    </a:cubicBezTo>
                    <a:lnTo>
                      <a:pt x="224" y="406"/>
                    </a:lnTo>
                    <a:close/>
                    <a:moveTo>
                      <a:pt x="215" y="404"/>
                    </a:move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398"/>
                      <a:pt x="214" y="397"/>
                      <a:pt x="215" y="396"/>
                    </a:cubicBezTo>
                    <a:cubicBezTo>
                      <a:pt x="219" y="400"/>
                      <a:pt x="219" y="400"/>
                      <a:pt x="219" y="400"/>
                    </a:cubicBezTo>
                    <a:cubicBezTo>
                      <a:pt x="218" y="401"/>
                      <a:pt x="217" y="403"/>
                      <a:pt x="215" y="404"/>
                    </a:cubicBezTo>
                    <a:close/>
                    <a:moveTo>
                      <a:pt x="235" y="391"/>
                    </a:moveTo>
                    <a:cubicBezTo>
                      <a:pt x="235" y="390"/>
                      <a:pt x="235" y="388"/>
                      <a:pt x="235" y="387"/>
                    </a:cubicBezTo>
                    <a:cubicBezTo>
                      <a:pt x="235" y="385"/>
                      <a:pt x="235" y="385"/>
                      <a:pt x="235" y="385"/>
                    </a:cubicBezTo>
                    <a:cubicBezTo>
                      <a:pt x="240" y="385"/>
                      <a:pt x="240" y="385"/>
                      <a:pt x="240" y="385"/>
                    </a:cubicBezTo>
                    <a:cubicBezTo>
                      <a:pt x="240" y="387"/>
                      <a:pt x="240" y="387"/>
                      <a:pt x="240" y="387"/>
                    </a:cubicBezTo>
                    <a:cubicBezTo>
                      <a:pt x="240" y="388"/>
                      <a:pt x="241" y="389"/>
                      <a:pt x="241" y="391"/>
                    </a:cubicBezTo>
                    <a:lnTo>
                      <a:pt x="235" y="391"/>
                    </a:lnTo>
                    <a:close/>
                    <a:moveTo>
                      <a:pt x="241" y="374"/>
                    </a:moveTo>
                    <a:cubicBezTo>
                      <a:pt x="235" y="373"/>
                      <a:pt x="235" y="373"/>
                      <a:pt x="235" y="373"/>
                    </a:cubicBezTo>
                    <a:cubicBezTo>
                      <a:pt x="236" y="371"/>
                      <a:pt x="236" y="369"/>
                      <a:pt x="236" y="367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2" y="370"/>
                      <a:pt x="242" y="372"/>
                      <a:pt x="241" y="374"/>
                    </a:cubicBezTo>
                    <a:close/>
                    <a:moveTo>
                      <a:pt x="245" y="357"/>
                    </a:moveTo>
                    <a:cubicBezTo>
                      <a:pt x="239" y="355"/>
                      <a:pt x="239" y="355"/>
                      <a:pt x="239" y="355"/>
                    </a:cubicBezTo>
                    <a:cubicBezTo>
                      <a:pt x="239" y="355"/>
                      <a:pt x="240" y="354"/>
                      <a:pt x="240" y="354"/>
                    </a:cubicBezTo>
                    <a:cubicBezTo>
                      <a:pt x="241" y="350"/>
                      <a:pt x="241" y="350"/>
                      <a:pt x="241" y="350"/>
                    </a:cubicBezTo>
                    <a:cubicBezTo>
                      <a:pt x="247" y="352"/>
                      <a:pt x="247" y="352"/>
                      <a:pt x="247" y="352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7"/>
                      <a:pt x="245" y="357"/>
                    </a:cubicBezTo>
                    <a:close/>
                    <a:moveTo>
                      <a:pt x="249" y="340"/>
                    </a:moveTo>
                    <a:cubicBezTo>
                      <a:pt x="243" y="339"/>
                      <a:pt x="243" y="339"/>
                      <a:pt x="243" y="339"/>
                    </a:cubicBezTo>
                    <a:cubicBezTo>
                      <a:pt x="244" y="337"/>
                      <a:pt x="245" y="334"/>
                      <a:pt x="247" y="332"/>
                    </a:cubicBezTo>
                    <a:cubicBezTo>
                      <a:pt x="251" y="337"/>
                      <a:pt x="251" y="337"/>
                      <a:pt x="251" y="337"/>
                    </a:cubicBezTo>
                    <a:cubicBezTo>
                      <a:pt x="250" y="338"/>
                      <a:pt x="249" y="339"/>
                      <a:pt x="249" y="340"/>
                    </a:cubicBezTo>
                    <a:close/>
                    <a:moveTo>
                      <a:pt x="260" y="337"/>
                    </a:moveTo>
                    <a:cubicBezTo>
                      <a:pt x="260" y="331"/>
                      <a:pt x="260" y="331"/>
                      <a:pt x="260" y="331"/>
                    </a:cubicBezTo>
                    <a:cubicBezTo>
                      <a:pt x="262" y="331"/>
                      <a:pt x="263" y="331"/>
                      <a:pt x="263" y="330"/>
                    </a:cubicBezTo>
                    <a:cubicBezTo>
                      <a:pt x="268" y="333"/>
                      <a:pt x="268" y="333"/>
                      <a:pt x="268" y="333"/>
                    </a:cubicBezTo>
                    <a:cubicBezTo>
                      <a:pt x="267" y="335"/>
                      <a:pt x="264" y="337"/>
                      <a:pt x="260" y="337"/>
                    </a:cubicBezTo>
                    <a:close/>
                    <a:moveTo>
                      <a:pt x="271" y="321"/>
                    </a:moveTo>
                    <a:cubicBezTo>
                      <a:pt x="265" y="320"/>
                      <a:pt x="265" y="320"/>
                      <a:pt x="265" y="320"/>
                    </a:cubicBezTo>
                    <a:cubicBezTo>
                      <a:pt x="266" y="318"/>
                      <a:pt x="266" y="316"/>
                      <a:pt x="266" y="314"/>
                    </a:cubicBezTo>
                    <a:cubicBezTo>
                      <a:pt x="272" y="315"/>
                      <a:pt x="272" y="315"/>
                      <a:pt x="272" y="315"/>
                    </a:cubicBezTo>
                    <a:cubicBezTo>
                      <a:pt x="272" y="316"/>
                      <a:pt x="272" y="319"/>
                      <a:pt x="271" y="321"/>
                    </a:cubicBezTo>
                    <a:close/>
                    <a:moveTo>
                      <a:pt x="264" y="304"/>
                    </a:moveTo>
                    <a:cubicBezTo>
                      <a:pt x="264" y="303"/>
                      <a:pt x="263" y="302"/>
                      <a:pt x="262" y="301"/>
                    </a:cubicBezTo>
                    <a:cubicBezTo>
                      <a:pt x="261" y="300"/>
                      <a:pt x="261" y="300"/>
                      <a:pt x="261" y="300"/>
                    </a:cubicBezTo>
                    <a:cubicBezTo>
                      <a:pt x="266" y="296"/>
                      <a:pt x="266" y="296"/>
                      <a:pt x="266" y="296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68" y="299"/>
                      <a:pt x="269" y="300"/>
                      <a:pt x="269" y="302"/>
                    </a:cubicBezTo>
                    <a:lnTo>
                      <a:pt x="264" y="304"/>
                    </a:lnTo>
                    <a:close/>
                    <a:moveTo>
                      <a:pt x="260" y="290"/>
                    </a:moveTo>
                    <a:cubicBezTo>
                      <a:pt x="260" y="290"/>
                      <a:pt x="260" y="290"/>
                      <a:pt x="260" y="290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56" y="286"/>
                      <a:pt x="257" y="285"/>
                      <a:pt x="258" y="285"/>
                    </a:cubicBezTo>
                    <a:cubicBezTo>
                      <a:pt x="259" y="285"/>
                      <a:pt x="259" y="284"/>
                      <a:pt x="259" y="284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4" y="288"/>
                      <a:pt x="263" y="290"/>
                      <a:pt x="260" y="290"/>
                    </a:cubicBezTo>
                    <a:cubicBezTo>
                      <a:pt x="260" y="290"/>
                      <a:pt x="260" y="290"/>
                      <a:pt x="260" y="290"/>
                    </a:cubicBezTo>
                    <a:close/>
                    <a:moveTo>
                      <a:pt x="256" y="274"/>
                    </a:moveTo>
                    <a:cubicBezTo>
                      <a:pt x="255" y="273"/>
                      <a:pt x="255" y="272"/>
                      <a:pt x="255" y="270"/>
                    </a:cubicBezTo>
                    <a:cubicBezTo>
                      <a:pt x="255" y="270"/>
                      <a:pt x="255" y="269"/>
                      <a:pt x="255" y="268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70"/>
                      <a:pt x="261" y="270"/>
                    </a:cubicBezTo>
                    <a:cubicBezTo>
                      <a:pt x="261" y="271"/>
                      <a:pt x="261" y="272"/>
                      <a:pt x="261" y="273"/>
                    </a:cubicBezTo>
                    <a:lnTo>
                      <a:pt x="256" y="274"/>
                    </a:lnTo>
                    <a:close/>
                    <a:moveTo>
                      <a:pt x="262" y="257"/>
                    </a:moveTo>
                    <a:cubicBezTo>
                      <a:pt x="256" y="255"/>
                      <a:pt x="256" y="255"/>
                      <a:pt x="256" y="255"/>
                    </a:cubicBezTo>
                    <a:cubicBezTo>
                      <a:pt x="256" y="254"/>
                      <a:pt x="257" y="253"/>
                      <a:pt x="257" y="252"/>
                    </a:cubicBezTo>
                    <a:cubicBezTo>
                      <a:pt x="257" y="251"/>
                      <a:pt x="258" y="250"/>
                      <a:pt x="258" y="250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2"/>
                      <a:pt x="263" y="253"/>
                      <a:pt x="263" y="254"/>
                    </a:cubicBezTo>
                    <a:cubicBezTo>
                      <a:pt x="262" y="255"/>
                      <a:pt x="262" y="256"/>
                      <a:pt x="262" y="257"/>
                    </a:cubicBezTo>
                    <a:close/>
                    <a:moveTo>
                      <a:pt x="268" y="241"/>
                    </a:moveTo>
                    <a:cubicBezTo>
                      <a:pt x="263" y="239"/>
                      <a:pt x="263" y="239"/>
                      <a:pt x="263" y="239"/>
                    </a:cubicBezTo>
                    <a:cubicBezTo>
                      <a:pt x="264" y="236"/>
                      <a:pt x="264" y="236"/>
                      <a:pt x="264" y="236"/>
                    </a:cubicBezTo>
                    <a:cubicBezTo>
                      <a:pt x="265" y="235"/>
                      <a:pt x="265" y="234"/>
                      <a:pt x="265" y="234"/>
                    </a:cubicBezTo>
                    <a:cubicBezTo>
                      <a:pt x="271" y="236"/>
                      <a:pt x="271" y="236"/>
                      <a:pt x="271" y="236"/>
                    </a:cubicBezTo>
                    <a:cubicBezTo>
                      <a:pt x="270" y="237"/>
                      <a:pt x="270" y="238"/>
                      <a:pt x="270" y="239"/>
                    </a:cubicBezTo>
                    <a:lnTo>
                      <a:pt x="268" y="241"/>
                    </a:lnTo>
                    <a:close/>
                    <a:moveTo>
                      <a:pt x="266" y="223"/>
                    </a:moveTo>
                    <a:cubicBezTo>
                      <a:pt x="266" y="223"/>
                      <a:pt x="266" y="222"/>
                      <a:pt x="266" y="221"/>
                    </a:cubicBezTo>
                    <a:cubicBezTo>
                      <a:pt x="266" y="220"/>
                      <a:pt x="266" y="219"/>
                      <a:pt x="266" y="219"/>
                    </a:cubicBezTo>
                    <a:cubicBezTo>
                      <a:pt x="266" y="217"/>
                      <a:pt x="266" y="217"/>
                      <a:pt x="266" y="217"/>
                    </a:cubicBezTo>
                    <a:cubicBezTo>
                      <a:pt x="272" y="217"/>
                      <a:pt x="272" y="217"/>
                      <a:pt x="272" y="217"/>
                    </a:cubicBezTo>
                    <a:cubicBezTo>
                      <a:pt x="272" y="219"/>
                      <a:pt x="272" y="219"/>
                      <a:pt x="272" y="219"/>
                    </a:cubicBezTo>
                    <a:cubicBezTo>
                      <a:pt x="272" y="219"/>
                      <a:pt x="272" y="220"/>
                      <a:pt x="272" y="221"/>
                    </a:cubicBezTo>
                    <a:cubicBezTo>
                      <a:pt x="272" y="222"/>
                      <a:pt x="272" y="222"/>
                      <a:pt x="272" y="223"/>
                    </a:cubicBezTo>
                    <a:lnTo>
                      <a:pt x="266" y="223"/>
                    </a:lnTo>
                    <a:close/>
                    <a:moveTo>
                      <a:pt x="276" y="210"/>
                    </a:move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5" y="205"/>
                      <a:pt x="276" y="204"/>
                      <a:pt x="277" y="202"/>
                    </a:cubicBezTo>
                    <a:cubicBezTo>
                      <a:pt x="281" y="206"/>
                      <a:pt x="281" y="206"/>
                      <a:pt x="281" y="206"/>
                    </a:cubicBezTo>
                    <a:cubicBezTo>
                      <a:pt x="280" y="208"/>
                      <a:pt x="278" y="209"/>
                      <a:pt x="276" y="210"/>
                    </a:cubicBezTo>
                    <a:close/>
                    <a:moveTo>
                      <a:pt x="279" y="194"/>
                    </a:move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8" y="192"/>
                      <a:pt x="278" y="190"/>
                      <a:pt x="277" y="188"/>
                    </a:cubicBezTo>
                    <a:cubicBezTo>
                      <a:pt x="283" y="187"/>
                      <a:pt x="283" y="187"/>
                      <a:pt x="283" y="187"/>
                    </a:cubicBezTo>
                    <a:cubicBezTo>
                      <a:pt x="283" y="189"/>
                      <a:pt x="284" y="190"/>
                      <a:pt x="284" y="192"/>
                    </a:cubicBezTo>
                    <a:cubicBezTo>
                      <a:pt x="281" y="193"/>
                      <a:pt x="281" y="193"/>
                      <a:pt x="281" y="193"/>
                    </a:cubicBezTo>
                    <a:lnTo>
                      <a:pt x="279" y="194"/>
                    </a:lnTo>
                    <a:close/>
                    <a:moveTo>
                      <a:pt x="284" y="179"/>
                    </a:move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81" y="174"/>
                      <a:pt x="282" y="172"/>
                      <a:pt x="283" y="171"/>
                    </a:cubicBezTo>
                    <a:cubicBezTo>
                      <a:pt x="288" y="173"/>
                      <a:pt x="288" y="173"/>
                      <a:pt x="288" y="173"/>
                    </a:cubicBezTo>
                    <a:cubicBezTo>
                      <a:pt x="287" y="176"/>
                      <a:pt x="286" y="178"/>
                      <a:pt x="284" y="179"/>
                    </a:cubicBezTo>
                    <a:close/>
                    <a:moveTo>
                      <a:pt x="130" y="163"/>
                    </a:moveTo>
                    <a:cubicBezTo>
                      <a:pt x="129" y="163"/>
                      <a:pt x="129" y="163"/>
                      <a:pt x="128" y="163"/>
                    </a:cubicBezTo>
                    <a:cubicBezTo>
                      <a:pt x="128" y="163"/>
                      <a:pt x="128" y="163"/>
                      <a:pt x="128" y="163"/>
                    </a:cubicBezTo>
                    <a:cubicBezTo>
                      <a:pt x="128" y="163"/>
                      <a:pt x="127" y="163"/>
                      <a:pt x="127" y="163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6" y="157"/>
                      <a:pt x="127" y="157"/>
                      <a:pt x="128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30" y="157"/>
                      <a:pt x="132" y="157"/>
                      <a:pt x="133" y="159"/>
                    </a:cubicBezTo>
                    <a:lnTo>
                      <a:pt x="130" y="163"/>
                    </a:lnTo>
                    <a:close/>
                    <a:moveTo>
                      <a:pt x="294" y="163"/>
                    </a:moveTo>
                    <a:cubicBezTo>
                      <a:pt x="289" y="161"/>
                      <a:pt x="289" y="161"/>
                      <a:pt x="289" y="161"/>
                    </a:cubicBezTo>
                    <a:cubicBezTo>
                      <a:pt x="289" y="161"/>
                      <a:pt x="289" y="160"/>
                      <a:pt x="289" y="160"/>
                    </a:cubicBezTo>
                    <a:cubicBezTo>
                      <a:pt x="289" y="160"/>
                      <a:pt x="288" y="159"/>
                      <a:pt x="288" y="159"/>
                    </a:cubicBezTo>
                    <a:cubicBezTo>
                      <a:pt x="292" y="155"/>
                      <a:pt x="292" y="155"/>
                      <a:pt x="292" y="155"/>
                    </a:cubicBezTo>
                    <a:cubicBezTo>
                      <a:pt x="293" y="156"/>
                      <a:pt x="294" y="157"/>
                      <a:pt x="294" y="158"/>
                    </a:cubicBezTo>
                    <a:cubicBezTo>
                      <a:pt x="295" y="158"/>
                      <a:pt x="295" y="159"/>
                      <a:pt x="295" y="160"/>
                    </a:cubicBezTo>
                    <a:cubicBezTo>
                      <a:pt x="295" y="161"/>
                      <a:pt x="295" y="162"/>
                      <a:pt x="294" y="163"/>
                    </a:cubicBezTo>
                    <a:close/>
                    <a:moveTo>
                      <a:pt x="144" y="161"/>
                    </a:move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40" y="156"/>
                      <a:pt x="142" y="154"/>
                      <a:pt x="145" y="154"/>
                    </a:cubicBezTo>
                    <a:cubicBezTo>
                      <a:pt x="146" y="154"/>
                      <a:pt x="147" y="154"/>
                      <a:pt x="148" y="155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44" y="160"/>
                      <a:pt x="144" y="160"/>
                      <a:pt x="144" y="161"/>
                    </a:cubicBezTo>
                    <a:close/>
                    <a:moveTo>
                      <a:pt x="114" y="157"/>
                    </a:moveTo>
                    <a:cubicBezTo>
                      <a:pt x="114" y="157"/>
                      <a:pt x="113" y="156"/>
                      <a:pt x="113" y="156"/>
                    </a:cubicBezTo>
                    <a:cubicBezTo>
                      <a:pt x="112" y="155"/>
                      <a:pt x="111" y="154"/>
                      <a:pt x="110" y="153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15" y="150"/>
                      <a:pt x="116" y="151"/>
                      <a:pt x="117" y="151"/>
                    </a:cubicBezTo>
                    <a:cubicBezTo>
                      <a:pt x="117" y="152"/>
                      <a:pt x="118" y="153"/>
                      <a:pt x="119" y="153"/>
                    </a:cubicBezTo>
                    <a:lnTo>
                      <a:pt x="114" y="157"/>
                    </a:lnTo>
                    <a:close/>
                    <a:moveTo>
                      <a:pt x="169" y="154"/>
                    </a:moveTo>
                    <a:cubicBezTo>
                      <a:pt x="167" y="154"/>
                      <a:pt x="165" y="154"/>
                      <a:pt x="163" y="152"/>
                    </a:cubicBezTo>
                    <a:cubicBezTo>
                      <a:pt x="162" y="152"/>
                      <a:pt x="162" y="152"/>
                      <a:pt x="162" y="152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6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9" y="148"/>
                    </a:cubicBezTo>
                    <a:cubicBezTo>
                      <a:pt x="169" y="154"/>
                      <a:pt x="169" y="154"/>
                      <a:pt x="169" y="154"/>
                    </a:cubicBezTo>
                    <a:close/>
                    <a:moveTo>
                      <a:pt x="279" y="152"/>
                    </a:moveTo>
                    <a:cubicBezTo>
                      <a:pt x="277" y="150"/>
                      <a:pt x="276" y="149"/>
                      <a:pt x="275" y="147"/>
                    </a:cubicBezTo>
                    <a:cubicBezTo>
                      <a:pt x="279" y="143"/>
                      <a:pt x="279" y="143"/>
                      <a:pt x="279" y="143"/>
                    </a:cubicBezTo>
                    <a:cubicBezTo>
                      <a:pt x="280" y="145"/>
                      <a:pt x="282" y="146"/>
                      <a:pt x="283" y="147"/>
                    </a:cubicBezTo>
                    <a:lnTo>
                      <a:pt x="279" y="152"/>
                    </a:lnTo>
                    <a:close/>
                    <a:moveTo>
                      <a:pt x="154" y="149"/>
                    </a:moveTo>
                    <a:cubicBezTo>
                      <a:pt x="148" y="149"/>
                      <a:pt x="148" y="149"/>
                      <a:pt x="148" y="149"/>
                    </a:cubicBezTo>
                    <a:cubicBezTo>
                      <a:pt x="148" y="147"/>
                      <a:pt x="148" y="146"/>
                      <a:pt x="149" y="145"/>
                    </a:cubicBezTo>
                    <a:cubicBezTo>
                      <a:pt x="150" y="143"/>
                      <a:pt x="151" y="142"/>
                      <a:pt x="153" y="141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8"/>
                      <a:pt x="154" y="149"/>
                      <a:pt x="154" y="149"/>
                    </a:cubicBezTo>
                    <a:close/>
                    <a:moveTo>
                      <a:pt x="181" y="148"/>
                    </a:move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80" y="142"/>
                      <a:pt x="182" y="142"/>
                      <a:pt x="184" y="141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3" y="147"/>
                      <a:pt x="182" y="148"/>
                      <a:pt x="181" y="148"/>
                    </a:cubicBezTo>
                    <a:close/>
                    <a:moveTo>
                      <a:pt x="198" y="145"/>
                    </a:move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39"/>
                      <a:pt x="196" y="138"/>
                      <a:pt x="197" y="137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0" y="138"/>
                      <a:pt x="200" y="138"/>
                      <a:pt x="200" y="138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1" y="141"/>
                      <a:pt x="200" y="143"/>
                      <a:pt x="198" y="145"/>
                    </a:cubicBezTo>
                    <a:close/>
                    <a:moveTo>
                      <a:pt x="210" y="145"/>
                    </a:move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09" y="139"/>
                      <a:pt x="210" y="138"/>
                      <a:pt x="212" y="136"/>
                    </a:cubicBezTo>
                    <a:cubicBezTo>
                      <a:pt x="216" y="141"/>
                      <a:pt x="216" y="141"/>
                      <a:pt x="216" y="141"/>
                    </a:cubicBezTo>
                    <a:cubicBezTo>
                      <a:pt x="214" y="143"/>
                      <a:pt x="212" y="144"/>
                      <a:pt x="210" y="145"/>
                    </a:cubicBezTo>
                    <a:close/>
                    <a:moveTo>
                      <a:pt x="109" y="141"/>
                    </a:moveTo>
                    <a:cubicBezTo>
                      <a:pt x="109" y="140"/>
                      <a:pt x="108" y="140"/>
                      <a:pt x="108" y="139"/>
                    </a:cubicBezTo>
                    <a:cubicBezTo>
                      <a:pt x="108" y="139"/>
                      <a:pt x="107" y="139"/>
                      <a:pt x="107" y="139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10" y="134"/>
                      <a:pt x="110" y="134"/>
                      <a:pt x="110" y="134"/>
                    </a:cubicBezTo>
                    <a:cubicBezTo>
                      <a:pt x="110" y="134"/>
                      <a:pt x="111" y="134"/>
                      <a:pt x="111" y="135"/>
                    </a:cubicBezTo>
                    <a:cubicBezTo>
                      <a:pt x="113" y="136"/>
                      <a:pt x="114" y="138"/>
                      <a:pt x="114" y="140"/>
                    </a:cubicBezTo>
                    <a:lnTo>
                      <a:pt x="109" y="141"/>
                    </a:lnTo>
                    <a:close/>
                    <a:moveTo>
                      <a:pt x="267" y="139"/>
                    </a:moveTo>
                    <a:cubicBezTo>
                      <a:pt x="265" y="138"/>
                      <a:pt x="264" y="136"/>
                      <a:pt x="262" y="135"/>
                    </a:cubicBezTo>
                    <a:cubicBezTo>
                      <a:pt x="267" y="131"/>
                      <a:pt x="267" y="131"/>
                      <a:pt x="267" y="131"/>
                    </a:cubicBezTo>
                    <a:cubicBezTo>
                      <a:pt x="268" y="132"/>
                      <a:pt x="269" y="133"/>
                      <a:pt x="271" y="134"/>
                    </a:cubicBezTo>
                    <a:lnTo>
                      <a:pt x="267" y="139"/>
                    </a:lnTo>
                    <a:close/>
                    <a:moveTo>
                      <a:pt x="225" y="131"/>
                    </a:moveTo>
                    <a:cubicBezTo>
                      <a:pt x="219" y="129"/>
                      <a:pt x="219" y="129"/>
                      <a:pt x="219" y="129"/>
                    </a:cubicBezTo>
                    <a:cubicBezTo>
                      <a:pt x="220" y="128"/>
                      <a:pt x="220" y="127"/>
                      <a:pt x="220" y="125"/>
                    </a:cubicBezTo>
                    <a:cubicBezTo>
                      <a:pt x="220" y="125"/>
                      <a:pt x="220" y="124"/>
                      <a:pt x="220" y="124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8"/>
                      <a:pt x="226" y="130"/>
                      <a:pt x="225" y="131"/>
                    </a:cubicBezTo>
                    <a:close/>
                    <a:moveTo>
                      <a:pt x="100" y="128"/>
                    </a:moveTo>
                    <a:cubicBezTo>
                      <a:pt x="99" y="127"/>
                      <a:pt x="99" y="127"/>
                      <a:pt x="99" y="127"/>
                    </a:cubicBezTo>
                    <a:cubicBezTo>
                      <a:pt x="98" y="126"/>
                      <a:pt x="97" y="124"/>
                      <a:pt x="96" y="123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2" y="121"/>
                      <a:pt x="102" y="122"/>
                      <a:pt x="103" y="123"/>
                    </a:cubicBezTo>
                    <a:cubicBezTo>
                      <a:pt x="104" y="125"/>
                      <a:pt x="104" y="125"/>
                      <a:pt x="104" y="125"/>
                    </a:cubicBezTo>
                    <a:lnTo>
                      <a:pt x="100" y="128"/>
                    </a:lnTo>
                    <a:close/>
                    <a:moveTo>
                      <a:pt x="255" y="125"/>
                    </a:moveTo>
                    <a:cubicBezTo>
                      <a:pt x="254" y="124"/>
                      <a:pt x="252" y="123"/>
                      <a:pt x="251" y="121"/>
                    </a:cubicBezTo>
                    <a:cubicBezTo>
                      <a:pt x="255" y="117"/>
                      <a:pt x="255" y="117"/>
                      <a:pt x="255" y="117"/>
                    </a:cubicBezTo>
                    <a:cubicBezTo>
                      <a:pt x="257" y="119"/>
                      <a:pt x="258" y="120"/>
                      <a:pt x="259" y="122"/>
                    </a:cubicBezTo>
                    <a:lnTo>
                      <a:pt x="255" y="125"/>
                    </a:lnTo>
                    <a:close/>
                    <a:moveTo>
                      <a:pt x="242" y="115"/>
                    </a:move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2" y="108"/>
                      <a:pt x="244" y="109"/>
                      <a:pt x="246" y="110"/>
                    </a:cubicBezTo>
                    <a:lnTo>
                      <a:pt x="242" y="115"/>
                    </a:lnTo>
                    <a:close/>
                    <a:moveTo>
                      <a:pt x="225" y="114"/>
                    </a:moveTo>
                    <a:cubicBezTo>
                      <a:pt x="225" y="113"/>
                      <a:pt x="225" y="113"/>
                      <a:pt x="224" y="112"/>
                    </a:cubicBezTo>
                    <a:cubicBezTo>
                      <a:pt x="224" y="111"/>
                      <a:pt x="224" y="110"/>
                      <a:pt x="224" y="110"/>
                    </a:cubicBezTo>
                    <a:cubicBezTo>
                      <a:pt x="224" y="109"/>
                      <a:pt x="224" y="108"/>
                      <a:pt x="224" y="108"/>
                    </a:cubicBezTo>
                    <a:cubicBezTo>
                      <a:pt x="225" y="107"/>
                      <a:pt x="225" y="106"/>
                      <a:pt x="225" y="106"/>
                    </a:cubicBezTo>
                    <a:cubicBezTo>
                      <a:pt x="230" y="110"/>
                      <a:pt x="230" y="110"/>
                      <a:pt x="230" y="110"/>
                    </a:cubicBezTo>
                    <a:cubicBezTo>
                      <a:pt x="230" y="110"/>
                      <a:pt x="230" y="110"/>
                      <a:pt x="230" y="109"/>
                    </a:cubicBezTo>
                    <a:cubicBezTo>
                      <a:pt x="230" y="110"/>
                      <a:pt x="230" y="111"/>
                      <a:pt x="230" y="111"/>
                    </a:cubicBezTo>
                    <a:cubicBezTo>
                      <a:pt x="230" y="112"/>
                      <a:pt x="230" y="113"/>
                      <a:pt x="230" y="114"/>
                    </a:cubicBezTo>
                    <a:lnTo>
                      <a:pt x="225" y="114"/>
                    </a:lnTo>
                    <a:close/>
                    <a:moveTo>
                      <a:pt x="93" y="113"/>
                    </a:moveTo>
                    <a:cubicBezTo>
                      <a:pt x="93" y="112"/>
                      <a:pt x="93" y="112"/>
                      <a:pt x="93" y="112"/>
                    </a:cubicBezTo>
                    <a:cubicBezTo>
                      <a:pt x="92" y="112"/>
                      <a:pt x="92" y="112"/>
                      <a:pt x="92" y="111"/>
                    </a:cubicBezTo>
                    <a:cubicBezTo>
                      <a:pt x="90" y="110"/>
                      <a:pt x="89" y="109"/>
                      <a:pt x="89" y="107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4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7"/>
                    </a:cubicBezTo>
                    <a:cubicBezTo>
                      <a:pt x="96" y="107"/>
                      <a:pt x="96" y="107"/>
                      <a:pt x="97" y="108"/>
                    </a:cubicBezTo>
                    <a:cubicBezTo>
                      <a:pt x="97" y="109"/>
                      <a:pt x="97" y="109"/>
                      <a:pt x="97" y="109"/>
                    </a:cubicBezTo>
                    <a:lnTo>
                      <a:pt x="93" y="113"/>
                    </a:lnTo>
                    <a:close/>
                    <a:moveTo>
                      <a:pt x="87" y="97"/>
                    </a:moveTo>
                    <a:cubicBezTo>
                      <a:pt x="85" y="95"/>
                      <a:pt x="84" y="93"/>
                      <a:pt x="84" y="91"/>
                    </a:cubicBezTo>
                    <a:cubicBezTo>
                      <a:pt x="84" y="91"/>
                      <a:pt x="84" y="90"/>
                      <a:pt x="84" y="89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91"/>
                      <a:pt x="90" y="92"/>
                      <a:pt x="91" y="94"/>
                    </a:cubicBezTo>
                    <a:lnTo>
                      <a:pt x="87" y="97"/>
                    </a:lnTo>
                    <a:close/>
                    <a:moveTo>
                      <a:pt x="43" y="89"/>
                    </a:moveTo>
                    <a:cubicBezTo>
                      <a:pt x="42" y="89"/>
                      <a:pt x="41" y="88"/>
                      <a:pt x="39" y="88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3"/>
                      <a:pt x="44" y="83"/>
                      <a:pt x="45" y="82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5" y="89"/>
                      <a:pt x="43" y="89"/>
                    </a:cubicBezTo>
                    <a:close/>
                    <a:moveTo>
                      <a:pt x="77" y="81"/>
                    </a:moveTo>
                    <a:cubicBezTo>
                      <a:pt x="72" y="80"/>
                      <a:pt x="71" y="78"/>
                      <a:pt x="70" y="76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5"/>
                      <a:pt x="76" y="75"/>
                      <a:pt x="77" y="75"/>
                    </a:cubicBezTo>
                    <a:lnTo>
                      <a:pt x="77" y="81"/>
                    </a:lnTo>
                    <a:close/>
                    <a:moveTo>
                      <a:pt x="96" y="80"/>
                    </a:move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3" y="74"/>
                      <a:pt x="96" y="76"/>
                      <a:pt x="96" y="80"/>
                    </a:cubicBezTo>
                    <a:cubicBezTo>
                      <a:pt x="96" y="80"/>
                      <a:pt x="96" y="80"/>
                      <a:pt x="96" y="80"/>
                    </a:cubicBezTo>
                    <a:close/>
                    <a:moveTo>
                      <a:pt x="31" y="78"/>
                    </a:moveTo>
                    <a:cubicBezTo>
                      <a:pt x="29" y="76"/>
                      <a:pt x="29" y="76"/>
                      <a:pt x="28" y="76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1" y="71"/>
                      <a:pt x="33" y="72"/>
                      <a:pt x="35" y="75"/>
                    </a:cubicBezTo>
                    <a:lnTo>
                      <a:pt x="31" y="78"/>
                    </a:lnTo>
                    <a:close/>
                    <a:moveTo>
                      <a:pt x="54" y="76"/>
                    </a:move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0"/>
                      <a:pt x="50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2"/>
                      <a:pt x="55" y="73"/>
                      <a:pt x="55" y="74"/>
                    </a:cubicBezTo>
                    <a:lnTo>
                      <a:pt x="54" y="76"/>
                    </a:lnTo>
                    <a:close/>
                    <a:moveTo>
                      <a:pt x="15" y="73"/>
                    </a:moveTo>
                    <a:cubicBezTo>
                      <a:pt x="14" y="72"/>
                      <a:pt x="14" y="71"/>
                      <a:pt x="13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5"/>
                      <a:pt x="16" y="65"/>
                      <a:pt x="17" y="66"/>
                    </a:cubicBezTo>
                    <a:cubicBezTo>
                      <a:pt x="17" y="67"/>
                      <a:pt x="18" y="68"/>
                      <a:pt x="19" y="68"/>
                    </a:cubicBezTo>
                    <a:lnTo>
                      <a:pt x="15" y="73"/>
                    </a:lnTo>
                    <a:close/>
                    <a:moveTo>
                      <a:pt x="64" y="68"/>
                    </a:moveTo>
                    <a:cubicBezTo>
                      <a:pt x="64" y="67"/>
                      <a:pt x="63" y="67"/>
                      <a:pt x="63" y="67"/>
                    </a:cubicBezTo>
                    <a:cubicBezTo>
                      <a:pt x="62" y="67"/>
                      <a:pt x="61" y="66"/>
                      <a:pt x="60" y="66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2" y="61"/>
                      <a:pt x="64" y="61"/>
                      <a:pt x="65" y="62"/>
                    </a:cubicBezTo>
                    <a:cubicBezTo>
                      <a:pt x="66" y="62"/>
                      <a:pt x="67" y="62"/>
                      <a:pt x="68" y="63"/>
                    </a:cubicBezTo>
                    <a:lnTo>
                      <a:pt x="64" y="68"/>
                    </a:lnTo>
                    <a:close/>
                    <a:moveTo>
                      <a:pt x="6" y="65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1"/>
                      <a:pt x="1" y="60"/>
                      <a:pt x="3" y="5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6" y="63"/>
                      <a:pt x="6" y="64"/>
                      <a:pt x="6" y="65"/>
                    </a:cubicBezTo>
                    <a:close/>
                    <a:moveTo>
                      <a:pt x="16" y="52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6"/>
                      <a:pt x="14" y="45"/>
                      <a:pt x="15" y="43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8" y="49"/>
                      <a:pt x="17" y="50"/>
                      <a:pt x="16" y="52"/>
                    </a:cubicBezTo>
                    <a:close/>
                    <a:moveTo>
                      <a:pt x="26" y="36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3"/>
                      <a:pt x="21" y="33"/>
                      <a:pt x="21" y="32"/>
                    </a:cubicBezTo>
                    <a:cubicBezTo>
                      <a:pt x="21" y="31"/>
                      <a:pt x="21" y="30"/>
                      <a:pt x="21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3"/>
                      <a:pt x="27" y="35"/>
                      <a:pt x="26" y="36"/>
                    </a:cubicBezTo>
                    <a:close/>
                    <a:moveTo>
                      <a:pt x="31" y="21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3"/>
                      <a:pt x="33" y="14"/>
                      <a:pt x="33" y="16"/>
                    </a:cubicBezTo>
                    <a:cubicBezTo>
                      <a:pt x="33" y="18"/>
                      <a:pt x="32" y="20"/>
                      <a:pt x="31" y="21"/>
                    </a:cubicBezTo>
                    <a:close/>
                    <a:moveTo>
                      <a:pt x="18" y="7"/>
                    </a:moveTo>
                    <a:cubicBezTo>
                      <a:pt x="17" y="6"/>
                      <a:pt x="17" y="6"/>
                      <a:pt x="1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2"/>
                      <a:pt x="23" y="3"/>
                      <a:pt x="23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î$ḷíde">
                <a:extLst>
                  <a:ext uri="{FF2B5EF4-FFF2-40B4-BE49-F238E27FC236}">
                    <a16:creationId xmlns:a16="http://schemas.microsoft.com/office/drawing/2014/main" id="{92B30611-6CE6-4D72-A063-82CB1D1C98C4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íṥľidè">
                <a:extLst>
                  <a:ext uri="{FF2B5EF4-FFF2-40B4-BE49-F238E27FC236}">
                    <a16:creationId xmlns:a16="http://schemas.microsoft.com/office/drawing/2014/main" id="{C448BF85-900A-49E0-9CAD-3E0ECA0C0B9B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îS1ïḍè">
                <a:extLst>
                  <a:ext uri="{FF2B5EF4-FFF2-40B4-BE49-F238E27FC236}">
                    <a16:creationId xmlns:a16="http://schemas.microsoft.com/office/drawing/2014/main" id="{A8D577E6-0271-4A12-9366-3C4F8A348975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îṩlíḑè">
                <a:extLst>
                  <a:ext uri="{FF2B5EF4-FFF2-40B4-BE49-F238E27FC236}">
                    <a16:creationId xmlns:a16="http://schemas.microsoft.com/office/drawing/2014/main" id="{12D2CFE1-41D5-4D9B-88B1-1C2FFC7CBDBC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šļîḑè">
                <a:extLst>
                  <a:ext uri="{FF2B5EF4-FFF2-40B4-BE49-F238E27FC236}">
                    <a16:creationId xmlns:a16="http://schemas.microsoft.com/office/drawing/2014/main" id="{5C698D7C-4095-4E82-AAAA-662A0A41B5AD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íṡḷïḑè">
                <a:extLst>
                  <a:ext uri="{FF2B5EF4-FFF2-40B4-BE49-F238E27FC236}">
                    <a16:creationId xmlns:a16="http://schemas.microsoft.com/office/drawing/2014/main" id="{509156EE-047D-4FDC-BDDE-70EE0217CBE0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ïšḻïďe">
                <a:extLst>
                  <a:ext uri="{FF2B5EF4-FFF2-40B4-BE49-F238E27FC236}">
                    <a16:creationId xmlns:a16="http://schemas.microsoft.com/office/drawing/2014/main" id="{EA162D1A-A5AD-4BC6-9DB3-B6FD917992A1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îṩḻïďê">
                <a:extLst>
                  <a:ext uri="{FF2B5EF4-FFF2-40B4-BE49-F238E27FC236}">
                    <a16:creationId xmlns:a16="http://schemas.microsoft.com/office/drawing/2014/main" id="{7A2F2FBE-C6CF-4A18-A0F1-B52F6655DEA3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ṥ1îḋê">
                <a:extLst>
                  <a:ext uri="{FF2B5EF4-FFF2-40B4-BE49-F238E27FC236}">
                    <a16:creationId xmlns:a16="http://schemas.microsoft.com/office/drawing/2014/main" id="{82DD7787-2A1E-4E28-903E-4B2FEB489F7B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îśḷíḑe">
                <a:extLst>
                  <a:ext uri="{FF2B5EF4-FFF2-40B4-BE49-F238E27FC236}">
                    <a16:creationId xmlns:a16="http://schemas.microsoft.com/office/drawing/2014/main" id="{216AE170-79F5-492C-A963-B08FBB5770EC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îṧḻiḓé">
                <a:extLst>
                  <a:ext uri="{FF2B5EF4-FFF2-40B4-BE49-F238E27FC236}">
                    <a16:creationId xmlns:a16="http://schemas.microsoft.com/office/drawing/2014/main" id="{9C650B9A-573A-469A-AFB6-1EA6C2EBEC70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ṧľîdè">
                <a:extLst>
                  <a:ext uri="{FF2B5EF4-FFF2-40B4-BE49-F238E27FC236}">
                    <a16:creationId xmlns:a16="http://schemas.microsoft.com/office/drawing/2014/main" id="{7E265AF2-798F-4226-8A2F-7FAA18AF0FE0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6" name="íŝľíďe">
                <a:extLst>
                  <a:ext uri="{FF2B5EF4-FFF2-40B4-BE49-F238E27FC236}">
                    <a16:creationId xmlns:a16="http://schemas.microsoft.com/office/drawing/2014/main" id="{5732438E-AF11-4495-8E2C-41FC6BB6ECCC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íşḻïďe">
                <a:extLst>
                  <a:ext uri="{FF2B5EF4-FFF2-40B4-BE49-F238E27FC236}">
                    <a16:creationId xmlns:a16="http://schemas.microsoft.com/office/drawing/2014/main" id="{00DCFD46-EBB7-490C-AFD1-573ED5A05ED9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ŝlïdè">
                <a:extLst>
                  <a:ext uri="{FF2B5EF4-FFF2-40B4-BE49-F238E27FC236}">
                    <a16:creationId xmlns:a16="http://schemas.microsoft.com/office/drawing/2014/main" id="{7024F6D6-6239-4421-886E-588C75F98592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ïṡlîḍe">
                <a:extLst>
                  <a:ext uri="{FF2B5EF4-FFF2-40B4-BE49-F238E27FC236}">
                    <a16:creationId xmlns:a16="http://schemas.microsoft.com/office/drawing/2014/main" id="{A9379F09-A6AB-425C-92C6-83CE7523251C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iṥļiḋe">
                <a:extLst>
                  <a:ext uri="{FF2B5EF4-FFF2-40B4-BE49-F238E27FC236}">
                    <a16:creationId xmlns:a16="http://schemas.microsoft.com/office/drawing/2014/main" id="{D4826A14-5198-47A6-B778-0E9E21DA7E06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íşľîdè">
                <a:extLst>
                  <a:ext uri="{FF2B5EF4-FFF2-40B4-BE49-F238E27FC236}">
                    <a16:creationId xmlns:a16="http://schemas.microsoft.com/office/drawing/2014/main" id="{BAC72AD2-7F30-4591-93B4-437E9754183D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ṡľîḋé">
                <a:extLst>
                  <a:ext uri="{FF2B5EF4-FFF2-40B4-BE49-F238E27FC236}">
                    <a16:creationId xmlns:a16="http://schemas.microsoft.com/office/drawing/2014/main" id="{2EAAF70C-FEA4-49EC-9556-EF55E2CA68C6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3" name="íŝḷïḓe">
                <a:extLst>
                  <a:ext uri="{FF2B5EF4-FFF2-40B4-BE49-F238E27FC236}">
                    <a16:creationId xmlns:a16="http://schemas.microsoft.com/office/drawing/2014/main" id="{C0D627BA-0B7A-41EA-B879-DADF702EAAD8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4" name="îṧļiḓê">
                <a:extLst>
                  <a:ext uri="{FF2B5EF4-FFF2-40B4-BE49-F238E27FC236}">
                    <a16:creationId xmlns:a16="http://schemas.microsoft.com/office/drawing/2014/main" id="{1E3ACBBA-9D1C-4EC6-9921-DE41498BEEFD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5" name="išliḋè">
                <a:extLst>
                  <a:ext uri="{FF2B5EF4-FFF2-40B4-BE49-F238E27FC236}">
                    <a16:creationId xmlns:a16="http://schemas.microsoft.com/office/drawing/2014/main" id="{F5CEB91D-BBDE-4367-856E-780B5934EC5A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2" name="ïṥľïde">
                <a:extLst>
                  <a:ext uri="{FF2B5EF4-FFF2-40B4-BE49-F238E27FC236}">
                    <a16:creationId xmlns:a16="http://schemas.microsoft.com/office/drawing/2014/main" id="{C4039DA8-A662-49B0-9356-350363025E00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27B4E6B0-9068-4264-868F-23B642CBF261}"/>
                </a:ext>
              </a:extLst>
            </p:cNvPr>
            <p:cNvCxnSpPr/>
            <p:nvPr/>
          </p:nvCxnSpPr>
          <p:spPr>
            <a:xfrm>
              <a:off x="533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íṥḷïḍê">
            <a:extLst>
              <a:ext uri="{FF2B5EF4-FFF2-40B4-BE49-F238E27FC236}">
                <a16:creationId xmlns:a16="http://schemas.microsoft.com/office/drawing/2014/main" id="{67BACC28-1EF7-4348-AD83-CCD81641DED0}"/>
              </a:ext>
            </a:extLst>
          </p:cNvPr>
          <p:cNvSpPr/>
          <p:nvPr/>
        </p:nvSpPr>
        <p:spPr bwMode="auto">
          <a:xfrm>
            <a:off x="6483351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上海市黄浦区西藏南路</a:t>
            </a:r>
            <a:r>
              <a:rPr lang="en-US" altLang="zh-CN" sz="1100" dirty="0"/>
              <a:t>760</a:t>
            </a:r>
            <a:r>
              <a:rPr lang="zh-CN" altLang="en-US" sz="1100" dirty="0"/>
              <a:t>号安基大厦</a:t>
            </a:r>
            <a:r>
              <a:rPr lang="en-US" altLang="zh-CN" sz="1100" dirty="0"/>
              <a:t>2005-2006</a:t>
            </a:r>
          </a:p>
        </p:txBody>
      </p:sp>
      <p:sp>
        <p:nvSpPr>
          <p:cNvPr id="192" name="iŝḷiďé">
            <a:extLst>
              <a:ext uri="{FF2B5EF4-FFF2-40B4-BE49-F238E27FC236}">
                <a16:creationId xmlns:a16="http://schemas.microsoft.com/office/drawing/2014/main" id="{B17ADECC-98FB-43D8-8C6D-5F96B7C31004}"/>
              </a:ext>
            </a:extLst>
          </p:cNvPr>
          <p:cNvSpPr txBox="1"/>
          <p:nvPr/>
        </p:nvSpPr>
        <p:spPr bwMode="auto">
          <a:xfrm>
            <a:off x="6832964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上海</a:t>
            </a:r>
            <a:endParaRPr lang="en-US" altLang="zh-CN" sz="1600" b="1" dirty="0"/>
          </a:p>
        </p:txBody>
      </p:sp>
      <p:sp>
        <p:nvSpPr>
          <p:cNvPr id="193" name="íṥ1ïde">
            <a:extLst>
              <a:ext uri="{FF2B5EF4-FFF2-40B4-BE49-F238E27FC236}">
                <a16:creationId xmlns:a16="http://schemas.microsoft.com/office/drawing/2014/main" id="{72B11932-52AF-4707-9B5D-25CFC1002953}"/>
              </a:ext>
            </a:extLst>
          </p:cNvPr>
          <p:cNvSpPr/>
          <p:nvPr/>
        </p:nvSpPr>
        <p:spPr bwMode="auto">
          <a:xfrm>
            <a:off x="9285332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杭州市西湖区万塘路</a:t>
            </a:r>
            <a:r>
              <a:rPr lang="en-US" altLang="zh-CN" sz="1100" dirty="0"/>
              <a:t>252</a:t>
            </a:r>
            <a:r>
              <a:rPr lang="zh-CN" altLang="en-US" sz="1100" dirty="0"/>
              <a:t>号计量大厦</a:t>
            </a:r>
            <a:r>
              <a:rPr lang="en-US" altLang="zh-CN" sz="1100" dirty="0"/>
              <a:t>611</a:t>
            </a:r>
          </a:p>
        </p:txBody>
      </p:sp>
      <p:sp>
        <p:nvSpPr>
          <p:cNvPr id="194" name="ïṩḻidè">
            <a:extLst>
              <a:ext uri="{FF2B5EF4-FFF2-40B4-BE49-F238E27FC236}">
                <a16:creationId xmlns:a16="http://schemas.microsoft.com/office/drawing/2014/main" id="{6AB27EA9-5594-4E56-B425-5EE2D55AE0D1}"/>
              </a:ext>
            </a:extLst>
          </p:cNvPr>
          <p:cNvSpPr txBox="1"/>
          <p:nvPr/>
        </p:nvSpPr>
        <p:spPr bwMode="auto">
          <a:xfrm>
            <a:off x="9634945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杭州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95" name="íSḷïdê">
            <a:extLst>
              <a:ext uri="{FF2B5EF4-FFF2-40B4-BE49-F238E27FC236}">
                <a16:creationId xmlns:a16="http://schemas.microsoft.com/office/drawing/2014/main" id="{6D94DEE5-49A9-461C-8D1E-64D5D6552C04}"/>
              </a:ext>
            </a:extLst>
          </p:cNvPr>
          <p:cNvSpPr/>
          <p:nvPr/>
        </p:nvSpPr>
        <p:spPr bwMode="auto">
          <a:xfrm>
            <a:off x="6482243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深圳市福田区梅华路</a:t>
            </a:r>
            <a:r>
              <a:rPr lang="en-US" altLang="zh-CN" sz="1100" dirty="0"/>
              <a:t>159</a:t>
            </a:r>
            <a:r>
              <a:rPr lang="zh-CN" altLang="en-US" sz="1100" dirty="0"/>
              <a:t>号振兴工业楼</a:t>
            </a:r>
            <a:r>
              <a:rPr lang="en-US" altLang="zh-CN" sz="1100" dirty="0"/>
              <a:t>1</a:t>
            </a:r>
            <a:r>
              <a:rPr lang="zh-CN" altLang="en-US" sz="1100" dirty="0"/>
              <a:t>栋</a:t>
            </a:r>
            <a:r>
              <a:rPr lang="en-US" altLang="zh-CN" sz="1100" dirty="0"/>
              <a:t>402</a:t>
            </a:r>
          </a:p>
        </p:txBody>
      </p:sp>
      <p:sp>
        <p:nvSpPr>
          <p:cNvPr id="196" name="ïśḷíḋe">
            <a:extLst>
              <a:ext uri="{FF2B5EF4-FFF2-40B4-BE49-F238E27FC236}">
                <a16:creationId xmlns:a16="http://schemas.microsoft.com/office/drawing/2014/main" id="{8A548053-AA31-4099-BC3A-EC6965D6D676}"/>
              </a:ext>
            </a:extLst>
          </p:cNvPr>
          <p:cNvSpPr txBox="1"/>
          <p:nvPr/>
        </p:nvSpPr>
        <p:spPr bwMode="auto">
          <a:xfrm>
            <a:off x="6831856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深圳</a:t>
            </a:r>
            <a:endParaRPr lang="en-US" altLang="zh-CN" sz="1600" b="1" dirty="0"/>
          </a:p>
        </p:txBody>
      </p:sp>
      <p:sp>
        <p:nvSpPr>
          <p:cNvPr id="197" name="iṡľíďê">
            <a:extLst>
              <a:ext uri="{FF2B5EF4-FFF2-40B4-BE49-F238E27FC236}">
                <a16:creationId xmlns:a16="http://schemas.microsoft.com/office/drawing/2014/main" id="{A2EE98EC-CC88-43E4-BE9A-8AF49D4839F4}"/>
              </a:ext>
            </a:extLst>
          </p:cNvPr>
          <p:cNvSpPr/>
          <p:nvPr/>
        </p:nvSpPr>
        <p:spPr bwMode="auto">
          <a:xfrm>
            <a:off x="9284225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北京市朝阳区建国路</a:t>
            </a:r>
            <a:r>
              <a:rPr lang="en-US" altLang="zh-CN" sz="1100" dirty="0"/>
              <a:t>93</a:t>
            </a:r>
            <a:r>
              <a:rPr lang="zh-CN" altLang="en-US" sz="1100" dirty="0"/>
              <a:t>号万达广场</a:t>
            </a:r>
            <a:r>
              <a:rPr lang="en-US" altLang="zh-CN" sz="1100" dirty="0"/>
              <a:t>10</a:t>
            </a:r>
            <a:r>
              <a:rPr lang="zh-CN" altLang="en-US" sz="1100" dirty="0"/>
              <a:t>号楼</a:t>
            </a:r>
            <a:r>
              <a:rPr lang="en-US" altLang="zh-CN" sz="1100" dirty="0"/>
              <a:t>603</a:t>
            </a:r>
          </a:p>
        </p:txBody>
      </p:sp>
      <p:sp>
        <p:nvSpPr>
          <p:cNvPr id="198" name="ïšļíďè">
            <a:extLst>
              <a:ext uri="{FF2B5EF4-FFF2-40B4-BE49-F238E27FC236}">
                <a16:creationId xmlns:a16="http://schemas.microsoft.com/office/drawing/2014/main" id="{DD9381A8-16A4-4A5E-982D-7E7D5707CAD7}"/>
              </a:ext>
            </a:extLst>
          </p:cNvPr>
          <p:cNvSpPr txBox="1"/>
          <p:nvPr/>
        </p:nvSpPr>
        <p:spPr bwMode="auto">
          <a:xfrm>
            <a:off x="9633838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北京</a:t>
            </a:r>
            <a:endParaRPr lang="en-US" altLang="zh-CN" sz="1600" b="1" dirty="0"/>
          </a:p>
        </p:txBody>
      </p:sp>
      <p:sp>
        <p:nvSpPr>
          <p:cNvPr id="199" name="íṩļidê">
            <a:extLst>
              <a:ext uri="{FF2B5EF4-FFF2-40B4-BE49-F238E27FC236}">
                <a16:creationId xmlns:a16="http://schemas.microsoft.com/office/drawing/2014/main" id="{358680DF-ACEC-41B6-8E34-D045A21EF372}"/>
              </a:ext>
            </a:extLst>
          </p:cNvPr>
          <p:cNvSpPr/>
          <p:nvPr/>
        </p:nvSpPr>
        <p:spPr bwMode="auto">
          <a:xfrm>
            <a:off x="6483351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武汉市东湖新技术开发区关山二路特一号国际企业中心追日楼</a:t>
            </a:r>
            <a:r>
              <a:rPr lang="en-US" altLang="zh-CN" sz="1100" dirty="0"/>
              <a:t>302-A</a:t>
            </a:r>
          </a:p>
        </p:txBody>
      </p:sp>
      <p:sp>
        <p:nvSpPr>
          <p:cNvPr id="200" name="îṣlïḋé">
            <a:extLst>
              <a:ext uri="{FF2B5EF4-FFF2-40B4-BE49-F238E27FC236}">
                <a16:creationId xmlns:a16="http://schemas.microsoft.com/office/drawing/2014/main" id="{33FBA984-BF82-417D-862E-AA58688FF5A4}"/>
              </a:ext>
            </a:extLst>
          </p:cNvPr>
          <p:cNvSpPr txBox="1"/>
          <p:nvPr/>
        </p:nvSpPr>
        <p:spPr bwMode="auto">
          <a:xfrm>
            <a:off x="6832964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武汉</a:t>
            </a:r>
            <a:endParaRPr lang="en-US" altLang="zh-CN" sz="1600" b="1" dirty="0"/>
          </a:p>
        </p:txBody>
      </p:sp>
      <p:sp>
        <p:nvSpPr>
          <p:cNvPr id="201" name="iṧ1ïde">
            <a:extLst>
              <a:ext uri="{FF2B5EF4-FFF2-40B4-BE49-F238E27FC236}">
                <a16:creationId xmlns:a16="http://schemas.microsoft.com/office/drawing/2014/main" id="{B00C60A4-198D-4DB7-A503-1543A2E7512F}"/>
              </a:ext>
            </a:extLst>
          </p:cNvPr>
          <p:cNvSpPr/>
          <p:nvPr/>
        </p:nvSpPr>
        <p:spPr bwMode="auto">
          <a:xfrm>
            <a:off x="9285332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沈阳市和平区北大街光大大厦</a:t>
            </a:r>
            <a:r>
              <a:rPr lang="en-US" altLang="zh-CN" sz="1100" dirty="0"/>
              <a:t>1105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2" name="íṥľiḋê">
            <a:extLst>
              <a:ext uri="{FF2B5EF4-FFF2-40B4-BE49-F238E27FC236}">
                <a16:creationId xmlns:a16="http://schemas.microsoft.com/office/drawing/2014/main" id="{4E6B19EC-DF81-412B-A64B-907700F594E1}"/>
              </a:ext>
            </a:extLst>
          </p:cNvPr>
          <p:cNvSpPr txBox="1"/>
          <p:nvPr/>
        </p:nvSpPr>
        <p:spPr bwMode="auto">
          <a:xfrm>
            <a:off x="9634945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沈阳</a:t>
            </a:r>
            <a:endParaRPr lang="en-US" altLang="zh-CN" sz="1600" b="1" dirty="0"/>
          </a:p>
        </p:txBody>
      </p:sp>
      <p:sp>
        <p:nvSpPr>
          <p:cNvPr id="203" name="íşlîďe">
            <a:extLst>
              <a:ext uri="{FF2B5EF4-FFF2-40B4-BE49-F238E27FC236}">
                <a16:creationId xmlns:a16="http://schemas.microsoft.com/office/drawing/2014/main" id="{D940B5B1-2006-469F-8420-FA56264D70CB}"/>
              </a:ext>
            </a:extLst>
          </p:cNvPr>
          <p:cNvSpPr/>
          <p:nvPr/>
        </p:nvSpPr>
        <p:spPr bwMode="auto">
          <a:xfrm>
            <a:off x="6482243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成都市天府新区华府大道一段</a:t>
            </a:r>
            <a:r>
              <a:rPr lang="en-US" altLang="zh-CN" sz="1100" dirty="0"/>
              <a:t>2</a:t>
            </a:r>
            <a:r>
              <a:rPr lang="zh-CN" altLang="en-US" sz="1100" dirty="0"/>
              <a:t>号景茂城果</a:t>
            </a:r>
            <a:r>
              <a:rPr lang="en-US" altLang="zh-CN" sz="1100" dirty="0"/>
              <a:t>3-1-1002</a:t>
            </a:r>
          </a:p>
        </p:txBody>
      </p:sp>
      <p:sp>
        <p:nvSpPr>
          <p:cNvPr id="204" name="îSļiḓè">
            <a:extLst>
              <a:ext uri="{FF2B5EF4-FFF2-40B4-BE49-F238E27FC236}">
                <a16:creationId xmlns:a16="http://schemas.microsoft.com/office/drawing/2014/main" id="{CEA9934C-00F1-4A53-8B93-109EF0CF0224}"/>
              </a:ext>
            </a:extLst>
          </p:cNvPr>
          <p:cNvSpPr txBox="1"/>
          <p:nvPr/>
        </p:nvSpPr>
        <p:spPr bwMode="auto">
          <a:xfrm>
            <a:off x="6831856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成都</a:t>
            </a:r>
            <a:endParaRPr lang="en-US" altLang="zh-CN" sz="1600" b="1" dirty="0"/>
          </a:p>
        </p:txBody>
      </p:sp>
      <p:sp>
        <p:nvSpPr>
          <p:cNvPr id="205" name="iṡľíḓè">
            <a:extLst>
              <a:ext uri="{FF2B5EF4-FFF2-40B4-BE49-F238E27FC236}">
                <a16:creationId xmlns:a16="http://schemas.microsoft.com/office/drawing/2014/main" id="{EFC45312-D238-48FA-888D-3FC047238B05}"/>
              </a:ext>
            </a:extLst>
          </p:cNvPr>
          <p:cNvSpPr/>
          <p:nvPr/>
        </p:nvSpPr>
        <p:spPr bwMode="auto">
          <a:xfrm>
            <a:off x="9284225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南京市大周路</a:t>
            </a:r>
            <a:r>
              <a:rPr lang="en-US" altLang="zh-CN" sz="1100" dirty="0"/>
              <a:t>32</a:t>
            </a:r>
            <a:r>
              <a:rPr lang="zh-CN" altLang="en-US" sz="1100" dirty="0"/>
              <a:t>号软件谷科创城</a:t>
            </a:r>
            <a:r>
              <a:rPr lang="en-US" altLang="zh-CN" sz="1100" dirty="0"/>
              <a:t>D1</a:t>
            </a:r>
            <a:r>
              <a:rPr lang="zh-CN" altLang="en-US" sz="1100" dirty="0"/>
              <a:t>栋</a:t>
            </a:r>
            <a:r>
              <a:rPr lang="en-US" altLang="zh-CN" sz="1100" dirty="0"/>
              <a:t>502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6" name="íṡľiḋè">
            <a:extLst>
              <a:ext uri="{FF2B5EF4-FFF2-40B4-BE49-F238E27FC236}">
                <a16:creationId xmlns:a16="http://schemas.microsoft.com/office/drawing/2014/main" id="{31D5A87E-7F40-4016-9E2C-6D875C5E62B3}"/>
              </a:ext>
            </a:extLst>
          </p:cNvPr>
          <p:cNvSpPr txBox="1"/>
          <p:nvPr/>
        </p:nvSpPr>
        <p:spPr bwMode="auto">
          <a:xfrm>
            <a:off x="9633838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南京</a:t>
            </a:r>
            <a:endParaRPr lang="en-US" altLang="zh-CN" sz="1600" b="1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CD7926-A615-4AB7-911D-DD3939835426}"/>
              </a:ext>
            </a:extLst>
          </p:cNvPr>
          <p:cNvGrpSpPr/>
          <p:nvPr/>
        </p:nvGrpSpPr>
        <p:grpSpPr>
          <a:xfrm>
            <a:off x="2714811" y="2742160"/>
            <a:ext cx="1519662" cy="1978777"/>
            <a:chOff x="2714811" y="2742160"/>
            <a:chExt cx="1519662" cy="1978777"/>
          </a:xfrm>
          <a:solidFill>
            <a:srgbClr val="FF0000"/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E6D1560-6713-4718-894E-7683207F30F9}"/>
                </a:ext>
              </a:extLst>
            </p:cNvPr>
            <p:cNvSpPr/>
            <p:nvPr/>
          </p:nvSpPr>
          <p:spPr>
            <a:xfrm>
              <a:off x="3972284" y="3770669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106102D-380E-46E5-88B8-6C172A1109ED}"/>
                </a:ext>
              </a:extLst>
            </p:cNvPr>
            <p:cNvSpPr/>
            <p:nvPr/>
          </p:nvSpPr>
          <p:spPr>
            <a:xfrm>
              <a:off x="3667163" y="2970797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E101FC5-09A2-4C7D-ABCC-D9750A3DFFE4}"/>
                </a:ext>
              </a:extLst>
            </p:cNvPr>
            <p:cNvSpPr/>
            <p:nvPr/>
          </p:nvSpPr>
          <p:spPr>
            <a:xfrm>
              <a:off x="4143458" y="3829382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93B68FD-58B7-4CA4-AECB-08F13CB368CE}"/>
                </a:ext>
              </a:extLst>
            </p:cNvPr>
            <p:cNvSpPr/>
            <p:nvPr/>
          </p:nvSpPr>
          <p:spPr>
            <a:xfrm>
              <a:off x="4171107" y="2742160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83B5E6F-D38F-41A3-8465-E7B17C747524}"/>
                </a:ext>
              </a:extLst>
            </p:cNvPr>
            <p:cNvSpPr/>
            <p:nvPr/>
          </p:nvSpPr>
          <p:spPr>
            <a:xfrm>
              <a:off x="2714811" y="397259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101CB15-73D5-4DEE-B451-51589AE5ECDD}"/>
                </a:ext>
              </a:extLst>
            </p:cNvPr>
            <p:cNvSpPr/>
            <p:nvPr/>
          </p:nvSpPr>
          <p:spPr>
            <a:xfrm>
              <a:off x="3504369" y="465757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F3BDCAF-1377-4A4E-8063-4DA3DF29F05F}"/>
                </a:ext>
              </a:extLst>
            </p:cNvPr>
            <p:cNvSpPr/>
            <p:nvPr/>
          </p:nvSpPr>
          <p:spPr>
            <a:xfrm>
              <a:off x="3523911" y="3932978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5" name="Star: 5 Points 214">
            <a:extLst>
              <a:ext uri="{FF2B5EF4-FFF2-40B4-BE49-F238E27FC236}">
                <a16:creationId xmlns:a16="http://schemas.microsoft.com/office/drawing/2014/main" id="{C35AFB20-DF73-4522-9A48-25F2F2C53E6D}"/>
              </a:ext>
            </a:extLst>
          </p:cNvPr>
          <p:cNvSpPr/>
          <p:nvPr/>
        </p:nvSpPr>
        <p:spPr>
          <a:xfrm>
            <a:off x="3998726" y="3922497"/>
            <a:ext cx="136166" cy="136166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2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FB48-40A8-43FE-92AD-100EF127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产品线丰富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A1E06-A8C9-4B0A-AEA0-D7B116D9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5158-1175-4FE5-AD9F-D172D8CC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72" name="2186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4F8016-4F8E-4D53-86F7-3F1888AA12DE}"/>
              </a:ext>
            </a:extLst>
          </p:cNvPr>
          <p:cNvGrpSpPr>
            <a:grpSpLocks noChangeAspect="1"/>
          </p:cNvGrpSpPr>
          <p:nvPr/>
        </p:nvGrpSpPr>
        <p:grpSpPr>
          <a:xfrm>
            <a:off x="688062" y="1368623"/>
            <a:ext cx="10815483" cy="4778175"/>
            <a:chOff x="688062" y="1368623"/>
            <a:chExt cx="10815483" cy="4778175"/>
          </a:xfrm>
        </p:grpSpPr>
        <p:grpSp>
          <p:nvGrpSpPr>
            <p:cNvPr id="773" name="í$1ïḓe">
              <a:extLst>
                <a:ext uri="{FF2B5EF4-FFF2-40B4-BE49-F238E27FC236}">
                  <a16:creationId xmlns:a16="http://schemas.microsoft.com/office/drawing/2014/main" id="{9169F8A3-587A-4962-91B9-1273DB621760}"/>
                </a:ext>
              </a:extLst>
            </p:cNvPr>
            <p:cNvGrpSpPr/>
            <p:nvPr/>
          </p:nvGrpSpPr>
          <p:grpSpPr>
            <a:xfrm>
              <a:off x="688062" y="2339327"/>
              <a:ext cx="10815483" cy="1881915"/>
              <a:chOff x="688062" y="2339327"/>
              <a:chExt cx="10815483" cy="1881915"/>
            </a:xfrm>
          </p:grpSpPr>
          <p:sp>
            <p:nvSpPr>
              <p:cNvPr id="811" name="iṥlídè">
                <a:extLst>
                  <a:ext uri="{FF2B5EF4-FFF2-40B4-BE49-F238E27FC236}">
                    <a16:creationId xmlns:a16="http://schemas.microsoft.com/office/drawing/2014/main" id="{2D77AD09-F85D-4649-86D3-001E0C769647}"/>
                  </a:ext>
                </a:extLst>
              </p:cNvPr>
              <p:cNvSpPr/>
              <p:nvPr/>
            </p:nvSpPr>
            <p:spPr bwMode="auto">
              <a:xfrm>
                <a:off x="9139333" y="2339328"/>
                <a:ext cx="2027706" cy="648583"/>
              </a:xfrm>
              <a:custGeom>
                <a:avLst/>
                <a:gdLst>
                  <a:gd name="T0" fmla="*/ 2042318 w 21600"/>
                  <a:gd name="T1" fmla="*/ 653257 h 21600"/>
                  <a:gd name="T2" fmla="*/ 2042318 w 21600"/>
                  <a:gd name="T3" fmla="*/ 653257 h 21600"/>
                  <a:gd name="T4" fmla="*/ 2042318 w 21600"/>
                  <a:gd name="T5" fmla="*/ 653257 h 21600"/>
                  <a:gd name="T6" fmla="*/ 2042318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2" name="îṩḻïḓè">
                <a:extLst>
                  <a:ext uri="{FF2B5EF4-FFF2-40B4-BE49-F238E27FC236}">
                    <a16:creationId xmlns:a16="http://schemas.microsoft.com/office/drawing/2014/main" id="{120FDC7F-8F58-44DF-AF56-717BDAF66033}"/>
                  </a:ext>
                </a:extLst>
              </p:cNvPr>
              <p:cNvSpPr/>
              <p:nvPr/>
            </p:nvSpPr>
            <p:spPr bwMode="auto">
              <a:xfrm rot="16200000" flipH="1">
                <a:off x="11012576" y="2493790"/>
                <a:ext cx="645431" cy="336506"/>
              </a:xfrm>
              <a:custGeom>
                <a:avLst/>
                <a:gdLst>
                  <a:gd name="T0" fmla="*/ 650082 w 21600"/>
                  <a:gd name="T1" fmla="*/ 338932 h 21600"/>
                  <a:gd name="T2" fmla="*/ 650082 w 21600"/>
                  <a:gd name="T3" fmla="*/ 338932 h 21600"/>
                  <a:gd name="T4" fmla="*/ 650082 w 21600"/>
                  <a:gd name="T5" fmla="*/ 338932 h 21600"/>
                  <a:gd name="T6" fmla="*/ 650082 w 21600"/>
                  <a:gd name="T7" fmla="*/ 33893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3" name="ïṩ1iḋé">
                <a:extLst>
                  <a:ext uri="{FF2B5EF4-FFF2-40B4-BE49-F238E27FC236}">
                    <a16:creationId xmlns:a16="http://schemas.microsoft.com/office/drawing/2014/main" id="{E02F9A55-8403-4AB7-BB2B-7CA9CAC0B063}"/>
                  </a:ext>
                </a:extLst>
              </p:cNvPr>
              <p:cNvSpPr/>
              <p:nvPr/>
            </p:nvSpPr>
            <p:spPr bwMode="auto">
              <a:xfrm>
                <a:off x="7998994" y="2664013"/>
                <a:ext cx="2167983" cy="648583"/>
              </a:xfrm>
              <a:custGeom>
                <a:avLst/>
                <a:gdLst>
                  <a:gd name="T0" fmla="*/ 2183607 w 21600"/>
                  <a:gd name="T1" fmla="*/ 653257 h 21600"/>
                  <a:gd name="T2" fmla="*/ 2183607 w 21600"/>
                  <a:gd name="T3" fmla="*/ 653257 h 21600"/>
                  <a:gd name="T4" fmla="*/ 2183607 w 21600"/>
                  <a:gd name="T5" fmla="*/ 653257 h 21600"/>
                  <a:gd name="T6" fmla="*/ 2183607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4" name="ïSḻíďe">
                <a:extLst>
                  <a:ext uri="{FF2B5EF4-FFF2-40B4-BE49-F238E27FC236}">
                    <a16:creationId xmlns:a16="http://schemas.microsoft.com/office/drawing/2014/main" id="{1145A72B-2F0E-488A-BDB8-9745A2E967B1}"/>
                  </a:ext>
                </a:extLst>
              </p:cNvPr>
              <p:cNvSpPr/>
              <p:nvPr/>
            </p:nvSpPr>
            <p:spPr bwMode="auto">
              <a:xfrm>
                <a:off x="6980018" y="2987911"/>
                <a:ext cx="2037951" cy="648582"/>
              </a:xfrm>
              <a:custGeom>
                <a:avLst/>
                <a:gdLst>
                  <a:gd name="T0" fmla="*/ 2052638 w 21600"/>
                  <a:gd name="T1" fmla="*/ 653256 h 21600"/>
                  <a:gd name="T2" fmla="*/ 2052638 w 21600"/>
                  <a:gd name="T3" fmla="*/ 653256 h 21600"/>
                  <a:gd name="T4" fmla="*/ 2052638 w 21600"/>
                  <a:gd name="T5" fmla="*/ 653256 h 21600"/>
                  <a:gd name="T6" fmla="*/ 2052638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5" name="ïŝlíḍè">
                <a:extLst>
                  <a:ext uri="{FF2B5EF4-FFF2-40B4-BE49-F238E27FC236}">
                    <a16:creationId xmlns:a16="http://schemas.microsoft.com/office/drawing/2014/main" id="{65CDF00F-9E8D-4934-8C5F-17C4073D9B93}"/>
                  </a:ext>
                </a:extLst>
              </p:cNvPr>
              <p:cNvSpPr/>
              <p:nvPr/>
            </p:nvSpPr>
            <p:spPr bwMode="auto">
              <a:xfrm>
                <a:off x="1025355" y="2339328"/>
                <a:ext cx="2127003" cy="648583"/>
              </a:xfrm>
              <a:custGeom>
                <a:avLst/>
                <a:gdLst>
                  <a:gd name="T0" fmla="*/ 2142331 w 21600"/>
                  <a:gd name="T1" fmla="*/ 653257 h 21600"/>
                  <a:gd name="T2" fmla="*/ 2142331 w 21600"/>
                  <a:gd name="T3" fmla="*/ 653257 h 21600"/>
                  <a:gd name="T4" fmla="*/ 2142331 w 21600"/>
                  <a:gd name="T5" fmla="*/ 653257 h 21600"/>
                  <a:gd name="T6" fmla="*/ 214233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6" name="íSḷîḓè">
                <a:extLst>
                  <a:ext uri="{FF2B5EF4-FFF2-40B4-BE49-F238E27FC236}">
                    <a16:creationId xmlns:a16="http://schemas.microsoft.com/office/drawing/2014/main" id="{5EF985BB-036A-4D63-8588-B4C4C14431F8}"/>
                  </a:ext>
                </a:extLst>
              </p:cNvPr>
              <p:cNvSpPr/>
              <p:nvPr/>
            </p:nvSpPr>
            <p:spPr bwMode="auto">
              <a:xfrm rot="5400000">
                <a:off x="533993" y="2493396"/>
                <a:ext cx="645431" cy="337294"/>
              </a:xfrm>
              <a:custGeom>
                <a:avLst/>
                <a:gdLst>
                  <a:gd name="T0" fmla="*/ 650082 w 21600"/>
                  <a:gd name="T1" fmla="*/ 339725 h 21600"/>
                  <a:gd name="T2" fmla="*/ 650082 w 21600"/>
                  <a:gd name="T3" fmla="*/ 339725 h 21600"/>
                  <a:gd name="T4" fmla="*/ 650082 w 21600"/>
                  <a:gd name="T5" fmla="*/ 339725 h 21600"/>
                  <a:gd name="T6" fmla="*/ 650082 w 21600"/>
                  <a:gd name="T7" fmla="*/ 3397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7" name="îṣļîḍé">
                <a:extLst>
                  <a:ext uri="{FF2B5EF4-FFF2-40B4-BE49-F238E27FC236}">
                    <a16:creationId xmlns:a16="http://schemas.microsoft.com/office/drawing/2014/main" id="{B37B92B1-E42B-43BB-8ADD-3B8E9F602632}"/>
                  </a:ext>
                </a:extLst>
              </p:cNvPr>
              <p:cNvSpPr/>
              <p:nvPr/>
            </p:nvSpPr>
            <p:spPr bwMode="auto">
              <a:xfrm>
                <a:off x="2131807" y="2664013"/>
                <a:ext cx="2082871" cy="648583"/>
              </a:xfrm>
              <a:custGeom>
                <a:avLst/>
                <a:gdLst>
                  <a:gd name="T0" fmla="*/ 2097881 w 21600"/>
                  <a:gd name="T1" fmla="*/ 653257 h 21600"/>
                  <a:gd name="T2" fmla="*/ 2097881 w 21600"/>
                  <a:gd name="T3" fmla="*/ 653257 h 21600"/>
                  <a:gd name="T4" fmla="*/ 2097881 w 21600"/>
                  <a:gd name="T5" fmla="*/ 653257 h 21600"/>
                  <a:gd name="T6" fmla="*/ 209788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8" name="î$ḷïďe">
                <a:extLst>
                  <a:ext uri="{FF2B5EF4-FFF2-40B4-BE49-F238E27FC236}">
                    <a16:creationId xmlns:a16="http://schemas.microsoft.com/office/drawing/2014/main" id="{2641DE91-347E-4D21-A67E-093950AA7FC7}"/>
                  </a:ext>
                </a:extLst>
              </p:cNvPr>
              <p:cNvSpPr/>
              <p:nvPr/>
            </p:nvSpPr>
            <p:spPr bwMode="auto">
              <a:xfrm>
                <a:off x="3198855" y="2987911"/>
                <a:ext cx="2042680" cy="648582"/>
              </a:xfrm>
              <a:custGeom>
                <a:avLst/>
                <a:gdLst>
                  <a:gd name="T0" fmla="*/ 2057400 w 21600"/>
                  <a:gd name="T1" fmla="*/ 653256 h 21600"/>
                  <a:gd name="T2" fmla="*/ 2057400 w 21600"/>
                  <a:gd name="T3" fmla="*/ 653256 h 21600"/>
                  <a:gd name="T4" fmla="*/ 2057400 w 21600"/>
                  <a:gd name="T5" fmla="*/ 653256 h 21600"/>
                  <a:gd name="T6" fmla="*/ 2057400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9" name="işļidè">
                <a:extLst>
                  <a:ext uri="{FF2B5EF4-FFF2-40B4-BE49-F238E27FC236}">
                    <a16:creationId xmlns:a16="http://schemas.microsoft.com/office/drawing/2014/main" id="{1DAD5959-526B-48F5-A700-9628A4A544A5}"/>
                  </a:ext>
                </a:extLst>
              </p:cNvPr>
              <p:cNvSpPr/>
              <p:nvPr/>
            </p:nvSpPr>
            <p:spPr bwMode="auto">
              <a:xfrm>
                <a:off x="4239896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0" name="ïŝļiḍè">
                <a:extLst>
                  <a:ext uri="{FF2B5EF4-FFF2-40B4-BE49-F238E27FC236}">
                    <a16:creationId xmlns:a16="http://schemas.microsoft.com/office/drawing/2014/main" id="{13542C52-7785-4A3C-A756-7D175177044C}"/>
                  </a:ext>
                </a:extLst>
              </p:cNvPr>
              <p:cNvSpPr/>
              <p:nvPr/>
            </p:nvSpPr>
            <p:spPr bwMode="auto">
              <a:xfrm>
                <a:off x="6307794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1" name="iṡḻîḑê">
                <a:extLst>
                  <a:ext uri="{FF2B5EF4-FFF2-40B4-BE49-F238E27FC236}">
                    <a16:creationId xmlns:a16="http://schemas.microsoft.com/office/drawing/2014/main" id="{8D576022-2897-473F-B99E-AE3DE2DCEA83}"/>
                  </a:ext>
                </a:extLst>
              </p:cNvPr>
              <p:cNvSpPr/>
              <p:nvPr/>
            </p:nvSpPr>
            <p:spPr bwMode="auto">
              <a:xfrm>
                <a:off x="4875869" y="3572660"/>
                <a:ext cx="2446960" cy="648582"/>
              </a:xfrm>
              <a:custGeom>
                <a:avLst/>
                <a:gdLst>
                  <a:gd name="T0" fmla="*/ 2464594 w 21600"/>
                  <a:gd name="T1" fmla="*/ 653256 h 21600"/>
                  <a:gd name="T2" fmla="*/ 2464594 w 21600"/>
                  <a:gd name="T3" fmla="*/ 653256 h 21600"/>
                  <a:gd name="T4" fmla="*/ 2464594 w 21600"/>
                  <a:gd name="T5" fmla="*/ 653256 h 21600"/>
                  <a:gd name="T6" fmla="*/ 2464594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hangingPunct="1">
                  <a:lnSpc>
                    <a:spcPct val="100000"/>
                  </a:lnSpc>
                </a:pPr>
                <a:endParaRPr lang="en-US" altLang="zh-CN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2" name="î$ḷïḑé">
                <a:extLst>
                  <a:ext uri="{FF2B5EF4-FFF2-40B4-BE49-F238E27FC236}">
                    <a16:creationId xmlns:a16="http://schemas.microsoft.com/office/drawing/2014/main" id="{4C428E27-7ACB-478F-997E-91379744FABA}"/>
                  </a:ext>
                </a:extLst>
              </p:cNvPr>
              <p:cNvSpPr/>
              <p:nvPr/>
            </p:nvSpPr>
            <p:spPr bwMode="auto">
              <a:xfrm>
                <a:off x="4909756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3" name="i$ḷiḓê">
                <a:extLst>
                  <a:ext uri="{FF2B5EF4-FFF2-40B4-BE49-F238E27FC236}">
                    <a16:creationId xmlns:a16="http://schemas.microsoft.com/office/drawing/2014/main" id="{1625EEB8-8E68-4FAC-A6D6-7F69F6DDED04}"/>
                  </a:ext>
                </a:extLst>
              </p:cNvPr>
              <p:cNvSpPr/>
              <p:nvPr/>
            </p:nvSpPr>
            <p:spPr bwMode="auto">
              <a:xfrm flipH="1">
                <a:off x="6307794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4" name="íşḷidé">
                <a:extLst>
                  <a:ext uri="{FF2B5EF4-FFF2-40B4-BE49-F238E27FC236}">
                    <a16:creationId xmlns:a16="http://schemas.microsoft.com/office/drawing/2014/main" id="{7BA5123D-3F60-4A8B-8E50-7F11B4D92E7C}"/>
                  </a:ext>
                </a:extLst>
              </p:cNvPr>
              <p:cNvSpPr/>
              <p:nvPr/>
            </p:nvSpPr>
            <p:spPr bwMode="auto">
              <a:xfrm flipH="1">
                <a:off x="6976078" y="2981606"/>
                <a:ext cx="1027644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5" name="î$ḻíḑê">
                <a:extLst>
                  <a:ext uri="{FF2B5EF4-FFF2-40B4-BE49-F238E27FC236}">
                    <a16:creationId xmlns:a16="http://schemas.microsoft.com/office/drawing/2014/main" id="{482D1C5F-734C-4975-801A-0F47BC921B15}"/>
                  </a:ext>
                </a:extLst>
              </p:cNvPr>
              <p:cNvSpPr/>
              <p:nvPr/>
            </p:nvSpPr>
            <p:spPr bwMode="auto">
              <a:xfrm flipH="1">
                <a:off x="7993478" y="2664013"/>
                <a:ext cx="1028432" cy="317593"/>
              </a:xfrm>
              <a:custGeom>
                <a:avLst/>
                <a:gdLst>
                  <a:gd name="T0" fmla="*/ 1035844 w 21600"/>
                  <a:gd name="T1" fmla="*/ 319882 h 21600"/>
                  <a:gd name="T2" fmla="*/ 1035844 w 21600"/>
                  <a:gd name="T3" fmla="*/ 319882 h 21600"/>
                  <a:gd name="T4" fmla="*/ 1035844 w 21600"/>
                  <a:gd name="T5" fmla="*/ 319882 h 21600"/>
                  <a:gd name="T6" fmla="*/ 1035844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6" name="ïṥ1íḍê">
                <a:extLst>
                  <a:ext uri="{FF2B5EF4-FFF2-40B4-BE49-F238E27FC236}">
                    <a16:creationId xmlns:a16="http://schemas.microsoft.com/office/drawing/2014/main" id="{5F9E376D-4DF5-495D-B6CE-ADC96FADD98C}"/>
                  </a:ext>
                </a:extLst>
              </p:cNvPr>
              <p:cNvSpPr/>
              <p:nvPr/>
            </p:nvSpPr>
            <p:spPr bwMode="auto">
              <a:xfrm flipH="1">
                <a:off x="9139333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7" name="îSļïḍé">
                <a:extLst>
                  <a:ext uri="{FF2B5EF4-FFF2-40B4-BE49-F238E27FC236}">
                    <a16:creationId xmlns:a16="http://schemas.microsoft.com/office/drawing/2014/main" id="{DE40EA9D-C6F5-4109-98E9-8F8CD45DF6E0}"/>
                  </a:ext>
                </a:extLst>
              </p:cNvPr>
              <p:cNvSpPr/>
              <p:nvPr/>
            </p:nvSpPr>
            <p:spPr bwMode="auto">
              <a:xfrm>
                <a:off x="4239896" y="2987911"/>
                <a:ext cx="997698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8" name="íṩľïḋê">
                <a:extLst>
                  <a:ext uri="{FF2B5EF4-FFF2-40B4-BE49-F238E27FC236}">
                    <a16:creationId xmlns:a16="http://schemas.microsoft.com/office/drawing/2014/main" id="{DD8757A8-A389-4E35-B3C6-6DDC4D7FE5AB}"/>
                  </a:ext>
                </a:extLst>
              </p:cNvPr>
              <p:cNvSpPr/>
              <p:nvPr/>
            </p:nvSpPr>
            <p:spPr bwMode="auto">
              <a:xfrm>
                <a:off x="3192550" y="2664013"/>
                <a:ext cx="1027644" cy="317593"/>
              </a:xfrm>
              <a:custGeom>
                <a:avLst/>
                <a:gdLst>
                  <a:gd name="T0" fmla="*/ 1035050 w 21600"/>
                  <a:gd name="T1" fmla="*/ 319882 h 21600"/>
                  <a:gd name="T2" fmla="*/ 1035050 w 21600"/>
                  <a:gd name="T3" fmla="*/ 319882 h 21600"/>
                  <a:gd name="T4" fmla="*/ 1035050 w 21600"/>
                  <a:gd name="T5" fmla="*/ 319882 h 21600"/>
                  <a:gd name="T6" fmla="*/ 1035050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9" name="ïŝ1ïḑé">
                <a:extLst>
                  <a:ext uri="{FF2B5EF4-FFF2-40B4-BE49-F238E27FC236}">
                    <a16:creationId xmlns:a16="http://schemas.microsoft.com/office/drawing/2014/main" id="{10D668E0-CD47-4744-8F6B-50AC44849A58}"/>
                  </a:ext>
                </a:extLst>
              </p:cNvPr>
              <p:cNvSpPr/>
              <p:nvPr/>
            </p:nvSpPr>
            <p:spPr bwMode="auto">
              <a:xfrm>
                <a:off x="2128654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30" name="îslíďè">
                <a:extLst>
                  <a:ext uri="{FF2B5EF4-FFF2-40B4-BE49-F238E27FC236}">
                    <a16:creationId xmlns:a16="http://schemas.microsoft.com/office/drawing/2014/main" id="{33373850-3F9F-45A9-8CEE-2859AE13F648}"/>
                  </a:ext>
                </a:extLst>
              </p:cNvPr>
              <p:cNvSpPr/>
              <p:nvPr/>
            </p:nvSpPr>
            <p:spPr>
              <a:xfrm>
                <a:off x="5871316" y="3663056"/>
                <a:ext cx="456065" cy="467786"/>
              </a:xfrm>
              <a:custGeom>
                <a:avLst/>
                <a:gdLst>
                  <a:gd name="connsiteX0" fmla="*/ 482950 w 590421"/>
                  <a:gd name="connsiteY0" fmla="*/ 478928 h 605594"/>
                  <a:gd name="connsiteX1" fmla="*/ 546318 w 590421"/>
                  <a:gd name="connsiteY1" fmla="*/ 542261 h 605594"/>
                  <a:gd name="connsiteX2" fmla="*/ 482950 w 590421"/>
                  <a:gd name="connsiteY2" fmla="*/ 605594 h 605594"/>
                  <a:gd name="connsiteX3" fmla="*/ 419582 w 590421"/>
                  <a:gd name="connsiteY3" fmla="*/ 542261 h 605594"/>
                  <a:gd name="connsiteX4" fmla="*/ 482950 w 590421"/>
                  <a:gd name="connsiteY4" fmla="*/ 478928 h 605594"/>
                  <a:gd name="connsiteX5" fmla="*/ 491973 w 590421"/>
                  <a:gd name="connsiteY5" fmla="*/ 311123 h 605594"/>
                  <a:gd name="connsiteX6" fmla="*/ 590421 w 590421"/>
                  <a:gd name="connsiteY6" fmla="*/ 313056 h 605594"/>
                  <a:gd name="connsiteX7" fmla="*/ 523867 w 590421"/>
                  <a:gd name="connsiteY7" fmla="*/ 464293 h 605594"/>
                  <a:gd name="connsiteX8" fmla="*/ 483031 w 590421"/>
                  <a:gd name="connsiteY8" fmla="*/ 454260 h 605594"/>
                  <a:gd name="connsiteX9" fmla="*/ 395092 w 590421"/>
                  <a:gd name="connsiteY9" fmla="*/ 535631 h 605594"/>
                  <a:gd name="connsiteX10" fmla="*/ 346052 w 590421"/>
                  <a:gd name="connsiteY10" fmla="*/ 540602 h 605594"/>
                  <a:gd name="connsiteX11" fmla="*/ 238017 w 590421"/>
                  <a:gd name="connsiteY11" fmla="*/ 515565 h 605594"/>
                  <a:gd name="connsiteX12" fmla="*/ 286964 w 590421"/>
                  <a:gd name="connsiteY12" fmla="*/ 429959 h 605594"/>
                  <a:gd name="connsiteX13" fmla="*/ 346052 w 590421"/>
                  <a:gd name="connsiteY13" fmla="*/ 442385 h 605594"/>
                  <a:gd name="connsiteX14" fmla="*/ 491973 w 590421"/>
                  <a:gd name="connsiteY14" fmla="*/ 311123 h 605594"/>
                  <a:gd name="connsiteX15" fmla="*/ 63403 w 590421"/>
                  <a:gd name="connsiteY15" fmla="*/ 237876 h 605594"/>
                  <a:gd name="connsiteX16" fmla="*/ 126806 w 590421"/>
                  <a:gd name="connsiteY16" fmla="*/ 301138 h 605594"/>
                  <a:gd name="connsiteX17" fmla="*/ 63403 w 590421"/>
                  <a:gd name="connsiteY17" fmla="*/ 364400 h 605594"/>
                  <a:gd name="connsiteX18" fmla="*/ 0 w 590421"/>
                  <a:gd name="connsiteY18" fmla="*/ 301138 h 605594"/>
                  <a:gd name="connsiteX19" fmla="*/ 63403 w 590421"/>
                  <a:gd name="connsiteY19" fmla="*/ 237876 h 605594"/>
                  <a:gd name="connsiteX20" fmla="*/ 203337 w 590421"/>
                  <a:gd name="connsiteY20" fmla="*/ 97239 h 605594"/>
                  <a:gd name="connsiteX21" fmla="*/ 255588 w 590421"/>
                  <a:gd name="connsiteY21" fmla="*/ 180803 h 605594"/>
                  <a:gd name="connsiteX22" fmla="*/ 199466 w 590421"/>
                  <a:gd name="connsiteY22" fmla="*/ 296027 h 605594"/>
                  <a:gd name="connsiteX23" fmla="*/ 254113 w 590421"/>
                  <a:gd name="connsiteY23" fmla="*/ 409962 h 605594"/>
                  <a:gd name="connsiteX24" fmla="*/ 205456 w 590421"/>
                  <a:gd name="connsiteY24" fmla="*/ 496287 h 605594"/>
                  <a:gd name="connsiteX25" fmla="*/ 113671 w 590421"/>
                  <a:gd name="connsiteY25" fmla="*/ 373425 h 605594"/>
                  <a:gd name="connsiteX26" fmla="*/ 151546 w 590421"/>
                  <a:gd name="connsiteY26" fmla="*/ 301181 h 605594"/>
                  <a:gd name="connsiteX27" fmla="*/ 110999 w 590421"/>
                  <a:gd name="connsiteY27" fmla="*/ 227095 h 605594"/>
                  <a:gd name="connsiteX28" fmla="*/ 203337 w 590421"/>
                  <a:gd name="connsiteY28" fmla="*/ 97239 h 605594"/>
                  <a:gd name="connsiteX29" fmla="*/ 346047 w 590421"/>
                  <a:gd name="connsiteY29" fmla="*/ 51442 h 605594"/>
                  <a:gd name="connsiteX30" fmla="*/ 391856 w 590421"/>
                  <a:gd name="connsiteY30" fmla="*/ 55769 h 605594"/>
                  <a:gd name="connsiteX31" fmla="*/ 391487 w 590421"/>
                  <a:gd name="connsiteY31" fmla="*/ 63318 h 605594"/>
                  <a:gd name="connsiteX32" fmla="*/ 479696 w 590421"/>
                  <a:gd name="connsiteY32" fmla="*/ 151328 h 605594"/>
                  <a:gd name="connsiteX33" fmla="*/ 530574 w 590421"/>
                  <a:gd name="connsiteY33" fmla="*/ 135217 h 605594"/>
                  <a:gd name="connsiteX34" fmla="*/ 590209 w 590421"/>
                  <a:gd name="connsiteY34" fmla="*/ 275978 h 605594"/>
                  <a:gd name="connsiteX35" fmla="*/ 491678 w 590421"/>
                  <a:gd name="connsiteY35" fmla="*/ 279016 h 605594"/>
                  <a:gd name="connsiteX36" fmla="*/ 346047 w 590421"/>
                  <a:gd name="connsiteY36" fmla="*/ 149579 h 605594"/>
                  <a:gd name="connsiteX37" fmla="*/ 285766 w 590421"/>
                  <a:gd name="connsiteY37" fmla="*/ 162559 h 605594"/>
                  <a:gd name="connsiteX38" fmla="*/ 237100 w 590421"/>
                  <a:gd name="connsiteY38" fmla="*/ 76943 h 605594"/>
                  <a:gd name="connsiteX39" fmla="*/ 346047 w 590421"/>
                  <a:gd name="connsiteY39" fmla="*/ 51442 h 605594"/>
                  <a:gd name="connsiteX40" fmla="*/ 479634 w 590421"/>
                  <a:gd name="connsiteY40" fmla="*/ 0 h 605594"/>
                  <a:gd name="connsiteX41" fmla="*/ 543002 w 590421"/>
                  <a:gd name="connsiteY41" fmla="*/ 63333 h 605594"/>
                  <a:gd name="connsiteX42" fmla="*/ 479634 w 590421"/>
                  <a:gd name="connsiteY42" fmla="*/ 126666 h 605594"/>
                  <a:gd name="connsiteX43" fmla="*/ 416266 w 590421"/>
                  <a:gd name="connsiteY43" fmla="*/ 63333 h 605594"/>
                  <a:gd name="connsiteX44" fmla="*/ 479634 w 590421"/>
                  <a:gd name="connsiteY44" fmla="*/ 0 h 60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90421" h="605594">
                    <a:moveTo>
                      <a:pt x="482950" y="478928"/>
                    </a:moveTo>
                    <a:cubicBezTo>
                      <a:pt x="517947" y="478928"/>
                      <a:pt x="546318" y="507283"/>
                      <a:pt x="546318" y="542261"/>
                    </a:cubicBezTo>
                    <a:cubicBezTo>
                      <a:pt x="546318" y="577239"/>
                      <a:pt x="517947" y="605594"/>
                      <a:pt x="482950" y="605594"/>
                    </a:cubicBezTo>
                    <a:cubicBezTo>
                      <a:pt x="447953" y="605594"/>
                      <a:pt x="419582" y="577239"/>
                      <a:pt x="419582" y="542261"/>
                    </a:cubicBezTo>
                    <a:cubicBezTo>
                      <a:pt x="419582" y="507283"/>
                      <a:pt x="447953" y="478928"/>
                      <a:pt x="482950" y="478928"/>
                    </a:cubicBezTo>
                    <a:close/>
                    <a:moveTo>
                      <a:pt x="491973" y="311123"/>
                    </a:moveTo>
                    <a:lnTo>
                      <a:pt x="590421" y="313056"/>
                    </a:lnTo>
                    <a:cubicBezTo>
                      <a:pt x="586365" y="371507"/>
                      <a:pt x="561845" y="424252"/>
                      <a:pt x="523867" y="464293"/>
                    </a:cubicBezTo>
                    <a:cubicBezTo>
                      <a:pt x="511607" y="457850"/>
                      <a:pt x="497780" y="454260"/>
                      <a:pt x="483031" y="454260"/>
                    </a:cubicBezTo>
                    <a:cubicBezTo>
                      <a:pt x="436481" y="454260"/>
                      <a:pt x="398410" y="490159"/>
                      <a:pt x="395092" y="535631"/>
                    </a:cubicBezTo>
                    <a:cubicBezTo>
                      <a:pt x="379237" y="538853"/>
                      <a:pt x="362829" y="540602"/>
                      <a:pt x="346052" y="540602"/>
                    </a:cubicBezTo>
                    <a:cubicBezTo>
                      <a:pt x="307336" y="540602"/>
                      <a:pt x="270649" y="531581"/>
                      <a:pt x="238017" y="515565"/>
                    </a:cubicBezTo>
                    <a:lnTo>
                      <a:pt x="286964" y="429959"/>
                    </a:lnTo>
                    <a:cubicBezTo>
                      <a:pt x="305032" y="437967"/>
                      <a:pt x="325127" y="442385"/>
                      <a:pt x="346052" y="442385"/>
                    </a:cubicBezTo>
                    <a:cubicBezTo>
                      <a:pt x="421916" y="442385"/>
                      <a:pt x="484414" y="384855"/>
                      <a:pt x="491973" y="311123"/>
                    </a:cubicBezTo>
                    <a:close/>
                    <a:moveTo>
                      <a:pt x="63403" y="237876"/>
                    </a:moveTo>
                    <a:cubicBezTo>
                      <a:pt x="98420" y="237876"/>
                      <a:pt x="126806" y="266199"/>
                      <a:pt x="126806" y="301138"/>
                    </a:cubicBezTo>
                    <a:cubicBezTo>
                      <a:pt x="126806" y="336077"/>
                      <a:pt x="98420" y="364400"/>
                      <a:pt x="63403" y="364400"/>
                    </a:cubicBezTo>
                    <a:cubicBezTo>
                      <a:pt x="28386" y="364400"/>
                      <a:pt x="0" y="336077"/>
                      <a:pt x="0" y="301138"/>
                    </a:cubicBezTo>
                    <a:cubicBezTo>
                      <a:pt x="0" y="266199"/>
                      <a:pt x="28386" y="237876"/>
                      <a:pt x="63403" y="237876"/>
                    </a:cubicBezTo>
                    <a:close/>
                    <a:moveTo>
                      <a:pt x="203337" y="97239"/>
                    </a:moveTo>
                    <a:lnTo>
                      <a:pt x="255588" y="180803"/>
                    </a:lnTo>
                    <a:cubicBezTo>
                      <a:pt x="221491" y="207585"/>
                      <a:pt x="199466" y="249275"/>
                      <a:pt x="199466" y="296027"/>
                    </a:cubicBezTo>
                    <a:cubicBezTo>
                      <a:pt x="199466" y="342042"/>
                      <a:pt x="220754" y="383180"/>
                      <a:pt x="254113" y="409962"/>
                    </a:cubicBezTo>
                    <a:lnTo>
                      <a:pt x="205456" y="496287"/>
                    </a:lnTo>
                    <a:cubicBezTo>
                      <a:pt x="162974" y="466469"/>
                      <a:pt x="130443" y="423582"/>
                      <a:pt x="113671" y="373425"/>
                    </a:cubicBezTo>
                    <a:cubicBezTo>
                      <a:pt x="136618" y="357504"/>
                      <a:pt x="151546" y="331091"/>
                      <a:pt x="151546" y="301181"/>
                    </a:cubicBezTo>
                    <a:cubicBezTo>
                      <a:pt x="151546" y="270074"/>
                      <a:pt x="135420" y="242741"/>
                      <a:pt x="110999" y="227095"/>
                    </a:cubicBezTo>
                    <a:cubicBezTo>
                      <a:pt x="126573" y="174177"/>
                      <a:pt x="159564" y="128714"/>
                      <a:pt x="203337" y="97239"/>
                    </a:cubicBezTo>
                    <a:close/>
                    <a:moveTo>
                      <a:pt x="346047" y="51442"/>
                    </a:moveTo>
                    <a:cubicBezTo>
                      <a:pt x="361716" y="51442"/>
                      <a:pt x="377016" y="52915"/>
                      <a:pt x="391856" y="55769"/>
                    </a:cubicBezTo>
                    <a:cubicBezTo>
                      <a:pt x="391671" y="58254"/>
                      <a:pt x="391487" y="60740"/>
                      <a:pt x="391487" y="63318"/>
                    </a:cubicBezTo>
                    <a:cubicBezTo>
                      <a:pt x="391487" y="111926"/>
                      <a:pt x="430937" y="151328"/>
                      <a:pt x="479696" y="151328"/>
                    </a:cubicBezTo>
                    <a:cubicBezTo>
                      <a:pt x="498683" y="151328"/>
                      <a:pt x="516195" y="145344"/>
                      <a:pt x="530574" y="135217"/>
                    </a:cubicBezTo>
                    <a:cubicBezTo>
                      <a:pt x="564032" y="173514"/>
                      <a:pt x="585877" y="222307"/>
                      <a:pt x="590209" y="275978"/>
                    </a:cubicBezTo>
                    <a:lnTo>
                      <a:pt x="491678" y="279016"/>
                    </a:lnTo>
                    <a:cubicBezTo>
                      <a:pt x="483198" y="206196"/>
                      <a:pt x="421259" y="149579"/>
                      <a:pt x="346047" y="149579"/>
                    </a:cubicBezTo>
                    <a:cubicBezTo>
                      <a:pt x="324571" y="149579"/>
                      <a:pt x="304201" y="154274"/>
                      <a:pt x="285766" y="162559"/>
                    </a:cubicBezTo>
                    <a:lnTo>
                      <a:pt x="237100" y="76943"/>
                    </a:lnTo>
                    <a:cubicBezTo>
                      <a:pt x="269913" y="60648"/>
                      <a:pt x="306966" y="51442"/>
                      <a:pt x="346047" y="51442"/>
                    </a:cubicBezTo>
                    <a:close/>
                    <a:moveTo>
                      <a:pt x="479634" y="0"/>
                    </a:moveTo>
                    <a:cubicBezTo>
                      <a:pt x="514631" y="0"/>
                      <a:pt x="543002" y="28355"/>
                      <a:pt x="543002" y="63333"/>
                    </a:cubicBezTo>
                    <a:cubicBezTo>
                      <a:pt x="543002" y="98311"/>
                      <a:pt x="514631" y="126666"/>
                      <a:pt x="479634" y="126666"/>
                    </a:cubicBezTo>
                    <a:cubicBezTo>
                      <a:pt x="444637" y="126666"/>
                      <a:pt x="416266" y="98311"/>
                      <a:pt x="416266" y="63333"/>
                    </a:cubicBezTo>
                    <a:cubicBezTo>
                      <a:pt x="416266" y="28355"/>
                      <a:pt x="444637" y="0"/>
                      <a:pt x="4796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74" name="iṩḷiďè">
              <a:extLst>
                <a:ext uri="{FF2B5EF4-FFF2-40B4-BE49-F238E27FC236}">
                  <a16:creationId xmlns:a16="http://schemas.microsoft.com/office/drawing/2014/main" id="{07FC4D39-DEFC-4AA5-8429-43234E3DEF18}"/>
                </a:ext>
              </a:extLst>
            </p:cNvPr>
            <p:cNvGrpSpPr/>
            <p:nvPr/>
          </p:nvGrpSpPr>
          <p:grpSpPr>
            <a:xfrm>
              <a:off x="982012" y="3246686"/>
              <a:ext cx="1458717" cy="1302604"/>
              <a:chOff x="982012" y="3246686"/>
              <a:chExt cx="1458717" cy="1302604"/>
            </a:xfrm>
          </p:grpSpPr>
          <p:cxnSp>
            <p:nvCxnSpPr>
              <p:cNvPr id="809" name="直接连接符 93">
                <a:extLst>
                  <a:ext uri="{FF2B5EF4-FFF2-40B4-BE49-F238E27FC236}">
                    <a16:creationId xmlns:a16="http://schemas.microsoft.com/office/drawing/2014/main" id="{9F26EB03-3729-4197-A5A6-BA3F00E24FEE}"/>
                  </a:ext>
                </a:extLst>
              </p:cNvPr>
              <p:cNvCxnSpPr/>
              <p:nvPr/>
            </p:nvCxnSpPr>
            <p:spPr>
              <a:xfrm>
                <a:off x="1711371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0" name="ï$ļïď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982012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人事管理系统</a:t>
                </a:r>
                <a:endParaRPr lang="en-US" altLang="zh-CN" sz="1100" dirty="0"/>
              </a:p>
            </p:txBody>
          </p:sp>
        </p:grpSp>
        <p:grpSp>
          <p:nvGrpSpPr>
            <p:cNvPr id="775" name="iṩḷîdé">
              <a:extLst>
                <a:ext uri="{FF2B5EF4-FFF2-40B4-BE49-F238E27FC236}">
                  <a16:creationId xmlns:a16="http://schemas.microsoft.com/office/drawing/2014/main" id="{F46A880D-0EB1-4248-BB4B-B12B3A197A41}"/>
                </a:ext>
              </a:extLst>
            </p:cNvPr>
            <p:cNvGrpSpPr/>
            <p:nvPr/>
          </p:nvGrpSpPr>
          <p:grpSpPr>
            <a:xfrm>
              <a:off x="2066398" y="3571371"/>
              <a:ext cx="1458717" cy="1377296"/>
              <a:chOff x="2066398" y="3571371"/>
              <a:chExt cx="1458717" cy="1377296"/>
            </a:xfrm>
          </p:grpSpPr>
          <p:cxnSp>
            <p:nvCxnSpPr>
              <p:cNvPr id="807" name="直接连接符 94">
                <a:extLst>
                  <a:ext uri="{FF2B5EF4-FFF2-40B4-BE49-F238E27FC236}">
                    <a16:creationId xmlns:a16="http://schemas.microsoft.com/office/drawing/2014/main" id="{50A66161-D063-44CF-8CD4-4EFC2870A7EF}"/>
                  </a:ext>
                </a:extLst>
              </p:cNvPr>
              <p:cNvCxnSpPr/>
              <p:nvPr/>
            </p:nvCxnSpPr>
            <p:spPr>
              <a:xfrm>
                <a:off x="2795757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8" name="îŝḷï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2066398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渠道分销管理</a:t>
                </a:r>
                <a:endParaRPr lang="en-US" altLang="zh-CN" sz="1100" dirty="0"/>
              </a:p>
            </p:txBody>
          </p:sp>
        </p:grpSp>
        <p:grpSp>
          <p:nvGrpSpPr>
            <p:cNvPr id="776" name="îŝļîḋè">
              <a:extLst>
                <a:ext uri="{FF2B5EF4-FFF2-40B4-BE49-F238E27FC236}">
                  <a16:creationId xmlns:a16="http://schemas.microsoft.com/office/drawing/2014/main" id="{3441E12A-EC07-4136-B358-24516A890B68}"/>
                </a:ext>
              </a:extLst>
            </p:cNvPr>
            <p:cNvGrpSpPr/>
            <p:nvPr/>
          </p:nvGrpSpPr>
          <p:grpSpPr>
            <a:xfrm>
              <a:off x="3113351" y="3902852"/>
              <a:ext cx="1458717" cy="1445192"/>
              <a:chOff x="3113351" y="3902852"/>
              <a:chExt cx="1458717" cy="1445192"/>
            </a:xfrm>
          </p:grpSpPr>
          <p:cxnSp>
            <p:nvCxnSpPr>
              <p:cNvPr id="805" name="直接连接符 95">
                <a:extLst>
                  <a:ext uri="{FF2B5EF4-FFF2-40B4-BE49-F238E27FC236}">
                    <a16:creationId xmlns:a16="http://schemas.microsoft.com/office/drawing/2014/main" id="{EF99EE0C-13E2-458E-84D8-ECA9287199B0}"/>
                  </a:ext>
                </a:extLst>
              </p:cNvPr>
              <p:cNvCxnSpPr/>
              <p:nvPr/>
            </p:nvCxnSpPr>
            <p:spPr>
              <a:xfrm>
                <a:off x="3842710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6" name="iṥļi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11335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销售管理系统</a:t>
                </a:r>
                <a:endParaRPr lang="en-US" altLang="zh-CN" sz="1100" dirty="0"/>
              </a:p>
            </p:txBody>
          </p:sp>
        </p:grpSp>
        <p:grpSp>
          <p:nvGrpSpPr>
            <p:cNvPr id="777" name="îslïdè">
              <a:extLst>
                <a:ext uri="{FF2B5EF4-FFF2-40B4-BE49-F238E27FC236}">
                  <a16:creationId xmlns:a16="http://schemas.microsoft.com/office/drawing/2014/main" id="{F27D713D-8530-495E-952F-02AD3BC43DA0}"/>
                </a:ext>
              </a:extLst>
            </p:cNvPr>
            <p:cNvGrpSpPr/>
            <p:nvPr/>
          </p:nvGrpSpPr>
          <p:grpSpPr>
            <a:xfrm>
              <a:off x="3710513" y="4155331"/>
              <a:ext cx="2017005" cy="1592090"/>
              <a:chOff x="3710513" y="4155331"/>
              <a:chExt cx="2017005" cy="1592090"/>
            </a:xfrm>
          </p:grpSpPr>
          <p:cxnSp>
            <p:nvCxnSpPr>
              <p:cNvPr id="803" name="直接连接符 96">
                <a:extLst>
                  <a:ext uri="{FF2B5EF4-FFF2-40B4-BE49-F238E27FC236}">
                    <a16:creationId xmlns:a16="http://schemas.microsoft.com/office/drawing/2014/main" id="{EAEC2207-60B3-491C-877A-B18EEB6B7FC0}"/>
                  </a:ext>
                </a:extLst>
              </p:cNvPr>
              <p:cNvCxnSpPr/>
              <p:nvPr/>
            </p:nvCxnSpPr>
            <p:spPr>
              <a:xfrm>
                <a:off x="4700524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4" name="iŝ1iḑê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710513" y="5236817"/>
                <a:ext cx="2017005" cy="510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智能档案馆建设</a:t>
                </a:r>
                <a:endParaRPr lang="en-US" altLang="zh-CN" sz="1200" dirty="0"/>
              </a:p>
            </p:txBody>
          </p:sp>
        </p:grpSp>
        <p:cxnSp>
          <p:nvCxnSpPr>
            <p:cNvPr id="778" name="直接连接符 97">
              <a:extLst>
                <a:ext uri="{FF2B5EF4-FFF2-40B4-BE49-F238E27FC236}">
                  <a16:creationId xmlns:a16="http://schemas.microsoft.com/office/drawing/2014/main" id="{A8265322-1795-4476-9A8B-6537BA6158D7}"/>
                </a:ext>
              </a:extLst>
            </p:cNvPr>
            <p:cNvCxnSpPr/>
            <p:nvPr/>
          </p:nvCxnSpPr>
          <p:spPr>
            <a:xfrm>
              <a:off x="6099349" y="4480017"/>
              <a:ext cx="0" cy="1080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9" name="ïSḻîḓè">
              <a:extLst>
                <a:ext uri="{FF2B5EF4-FFF2-40B4-BE49-F238E27FC236}">
                  <a16:creationId xmlns:a16="http://schemas.microsoft.com/office/drawing/2014/main" id="{8F12392A-028C-403C-A954-992F10E096D9}"/>
                </a:ext>
              </a:extLst>
            </p:cNvPr>
            <p:cNvSpPr/>
            <p:nvPr/>
          </p:nvSpPr>
          <p:spPr bwMode="auto">
            <a:xfrm>
              <a:off x="5299648" y="5636194"/>
              <a:ext cx="1591114" cy="510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b="1" dirty="0"/>
                <a:t>晨科全业务管理平台</a:t>
              </a:r>
              <a:endParaRPr lang="en-US" altLang="zh-CN" sz="1200" b="1" dirty="0"/>
            </a:p>
          </p:txBody>
        </p:sp>
        <p:grpSp>
          <p:nvGrpSpPr>
            <p:cNvPr id="780" name="îṡḷídê">
              <a:extLst>
                <a:ext uri="{FF2B5EF4-FFF2-40B4-BE49-F238E27FC236}">
                  <a16:creationId xmlns:a16="http://schemas.microsoft.com/office/drawing/2014/main" id="{D60F832D-8F6E-49CC-B26A-EB3881801F63}"/>
                </a:ext>
              </a:extLst>
            </p:cNvPr>
            <p:cNvGrpSpPr/>
            <p:nvPr/>
          </p:nvGrpSpPr>
          <p:grpSpPr>
            <a:xfrm>
              <a:off x="9757970" y="3246686"/>
              <a:ext cx="1458717" cy="1302604"/>
              <a:chOff x="9757970" y="3246686"/>
              <a:chExt cx="1458717" cy="1302604"/>
            </a:xfrm>
          </p:grpSpPr>
          <p:cxnSp>
            <p:nvCxnSpPr>
              <p:cNvPr id="801" name="直接连接符 101">
                <a:extLst>
                  <a:ext uri="{FF2B5EF4-FFF2-40B4-BE49-F238E27FC236}">
                    <a16:creationId xmlns:a16="http://schemas.microsoft.com/office/drawing/2014/main" id="{E13BA021-282B-4F7E-A117-521CAD19647E}"/>
                  </a:ext>
                </a:extLst>
              </p:cNvPr>
              <p:cNvCxnSpPr/>
              <p:nvPr/>
            </p:nvCxnSpPr>
            <p:spPr>
              <a:xfrm flipH="1">
                <a:off x="10477454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2" name="îślíd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9757970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行政</a:t>
                </a:r>
                <a:r>
                  <a:rPr lang="en-US" altLang="zh-CN" sz="1100" dirty="0"/>
                  <a:t>OA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</p:grpSp>
        <p:grpSp>
          <p:nvGrpSpPr>
            <p:cNvPr id="781" name="îŝḷîdè">
              <a:extLst>
                <a:ext uri="{FF2B5EF4-FFF2-40B4-BE49-F238E27FC236}">
                  <a16:creationId xmlns:a16="http://schemas.microsoft.com/office/drawing/2014/main" id="{97038E0C-E0A2-4A87-A41C-84CC6817FD11}"/>
                </a:ext>
              </a:extLst>
            </p:cNvPr>
            <p:cNvGrpSpPr/>
            <p:nvPr/>
          </p:nvGrpSpPr>
          <p:grpSpPr>
            <a:xfrm>
              <a:off x="8673584" y="3571371"/>
              <a:ext cx="1458717" cy="1377296"/>
              <a:chOff x="8673584" y="3571371"/>
              <a:chExt cx="1458717" cy="1377296"/>
            </a:xfrm>
          </p:grpSpPr>
          <p:cxnSp>
            <p:nvCxnSpPr>
              <p:cNvPr id="799" name="直接连接符 102">
                <a:extLst>
                  <a:ext uri="{FF2B5EF4-FFF2-40B4-BE49-F238E27FC236}">
                    <a16:creationId xmlns:a16="http://schemas.microsoft.com/office/drawing/2014/main" id="{823B0117-23AD-4B9C-ABFA-F1CFBF104213}"/>
                  </a:ext>
                </a:extLst>
              </p:cNvPr>
              <p:cNvCxnSpPr/>
              <p:nvPr/>
            </p:nvCxnSpPr>
            <p:spPr>
              <a:xfrm flipH="1">
                <a:off x="9393068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0" name="iṣļíḍè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8673584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仓储管理系统</a:t>
                </a:r>
                <a:endParaRPr lang="en-US" altLang="zh-CN" sz="1100" dirty="0"/>
              </a:p>
            </p:txBody>
          </p:sp>
        </p:grpSp>
        <p:grpSp>
          <p:nvGrpSpPr>
            <p:cNvPr id="782" name="ïṩľíḍe">
              <a:extLst>
                <a:ext uri="{FF2B5EF4-FFF2-40B4-BE49-F238E27FC236}">
                  <a16:creationId xmlns:a16="http://schemas.microsoft.com/office/drawing/2014/main" id="{BBF6E885-9893-4A25-8D48-59F313E50049}"/>
                </a:ext>
              </a:extLst>
            </p:cNvPr>
            <p:cNvGrpSpPr/>
            <p:nvPr/>
          </p:nvGrpSpPr>
          <p:grpSpPr>
            <a:xfrm>
              <a:off x="7626631" y="3902852"/>
              <a:ext cx="1458717" cy="1445192"/>
              <a:chOff x="7626631" y="3902852"/>
              <a:chExt cx="1458717" cy="1445192"/>
            </a:xfrm>
          </p:grpSpPr>
          <p:cxnSp>
            <p:nvCxnSpPr>
              <p:cNvPr id="797" name="直接连接符 103">
                <a:extLst>
                  <a:ext uri="{FF2B5EF4-FFF2-40B4-BE49-F238E27FC236}">
                    <a16:creationId xmlns:a16="http://schemas.microsoft.com/office/drawing/2014/main" id="{FC6C476A-9744-4C35-B24A-0443934D846F}"/>
                  </a:ext>
                </a:extLst>
              </p:cNvPr>
              <p:cNvCxnSpPr/>
              <p:nvPr/>
            </p:nvCxnSpPr>
            <p:spPr>
              <a:xfrm flipH="1">
                <a:off x="8346115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8" name="iSlíḑ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762663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客户管理系统</a:t>
                </a:r>
                <a:endParaRPr lang="en-US" altLang="zh-CN" sz="1100" dirty="0"/>
              </a:p>
            </p:txBody>
          </p:sp>
        </p:grpSp>
        <p:grpSp>
          <p:nvGrpSpPr>
            <p:cNvPr id="783" name="íṡḷiḍe">
              <a:extLst>
                <a:ext uri="{FF2B5EF4-FFF2-40B4-BE49-F238E27FC236}">
                  <a16:creationId xmlns:a16="http://schemas.microsoft.com/office/drawing/2014/main" id="{D830BC02-AB86-43BD-B98A-BD1580C035B9}"/>
                </a:ext>
              </a:extLst>
            </p:cNvPr>
            <p:cNvGrpSpPr/>
            <p:nvPr/>
          </p:nvGrpSpPr>
          <p:grpSpPr>
            <a:xfrm>
              <a:off x="6626117" y="4155331"/>
              <a:ext cx="1794134" cy="1589348"/>
              <a:chOff x="6626117" y="4155331"/>
              <a:chExt cx="1794134" cy="1589348"/>
            </a:xfrm>
          </p:grpSpPr>
          <p:cxnSp>
            <p:nvCxnSpPr>
              <p:cNvPr id="795" name="直接连接符 104">
                <a:extLst>
                  <a:ext uri="{FF2B5EF4-FFF2-40B4-BE49-F238E27FC236}">
                    <a16:creationId xmlns:a16="http://schemas.microsoft.com/office/drawing/2014/main" id="{BEF57B5D-59D2-4C22-B41F-95D37364843C}"/>
                  </a:ext>
                </a:extLst>
              </p:cNvPr>
              <p:cNvCxnSpPr/>
              <p:nvPr/>
            </p:nvCxnSpPr>
            <p:spPr>
              <a:xfrm flipH="1">
                <a:off x="7488301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6" name="ïṥļîḋ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6626117" y="5234075"/>
                <a:ext cx="1794134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设备资产管理系统</a:t>
                </a:r>
                <a:endParaRPr lang="en-US" altLang="zh-CN" sz="1100" dirty="0"/>
              </a:p>
            </p:txBody>
          </p:sp>
        </p:grpSp>
        <p:grpSp>
          <p:nvGrpSpPr>
            <p:cNvPr id="784" name="îŝḻïḋé">
              <a:extLst>
                <a:ext uri="{FF2B5EF4-FFF2-40B4-BE49-F238E27FC236}">
                  <a16:creationId xmlns:a16="http://schemas.microsoft.com/office/drawing/2014/main" id="{99D4AB06-EF72-4CEE-8DAF-67B729C30E1B}"/>
                </a:ext>
              </a:extLst>
            </p:cNvPr>
            <p:cNvGrpSpPr/>
            <p:nvPr/>
          </p:nvGrpSpPr>
          <p:grpSpPr>
            <a:xfrm>
              <a:off x="3710513" y="1368623"/>
              <a:ext cx="4770973" cy="1078180"/>
              <a:chOff x="3710513" y="1368623"/>
              <a:chExt cx="4770973" cy="1078180"/>
            </a:xfrm>
          </p:grpSpPr>
          <p:sp>
            <p:nvSpPr>
              <p:cNvPr id="793" name="íṧļîď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3710513" y="1826497"/>
                <a:ext cx="4770973" cy="620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基于拥有自主知识产权的晨科全业务管理平台，研发了各类管理软件，从商务和财务到销售与服务，我们的产品领域覆盖所有业务线</a:t>
                </a:r>
                <a:endParaRPr lang="en-US" altLang="zh-CN" sz="1100" dirty="0"/>
              </a:p>
            </p:txBody>
          </p:sp>
          <p:sp>
            <p:nvSpPr>
              <p:cNvPr id="794" name="išḻîd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3710513" y="1368623"/>
                <a:ext cx="4770973" cy="457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专注管理软件</a:t>
                </a:r>
                <a:endParaRPr lang="en-US" altLang="zh-CN" sz="2400" b="1" dirty="0"/>
              </a:p>
            </p:txBody>
          </p:sp>
        </p:grpSp>
        <p:sp>
          <p:nvSpPr>
            <p:cNvPr id="785" name="íšľíďê">
              <a:extLst>
                <a:ext uri="{FF2B5EF4-FFF2-40B4-BE49-F238E27FC236}">
                  <a16:creationId xmlns:a16="http://schemas.microsoft.com/office/drawing/2014/main" id="{D41390D9-8CC9-45E4-BB3D-B007AE382699}"/>
                </a:ext>
              </a:extLst>
            </p:cNvPr>
            <p:cNvSpPr/>
            <p:nvPr/>
          </p:nvSpPr>
          <p:spPr>
            <a:xfrm>
              <a:off x="1528418" y="2491821"/>
              <a:ext cx="360238" cy="343595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6" name="işlîdé">
              <a:extLst>
                <a:ext uri="{FF2B5EF4-FFF2-40B4-BE49-F238E27FC236}">
                  <a16:creationId xmlns:a16="http://schemas.microsoft.com/office/drawing/2014/main" id="{4ADAC6EC-BFF4-4932-8919-F66E436120FE}"/>
                </a:ext>
              </a:extLst>
            </p:cNvPr>
            <p:cNvSpPr/>
            <p:nvPr/>
          </p:nvSpPr>
          <p:spPr>
            <a:xfrm>
              <a:off x="2617470" y="2808185"/>
              <a:ext cx="350907" cy="360238"/>
            </a:xfrm>
            <a:custGeom>
              <a:avLst/>
              <a:gdLst>
                <a:gd name="connsiteX0" fmla="*/ 549811 w 591833"/>
                <a:gd name="connsiteY0" fmla="*/ 523595 h 607569"/>
                <a:gd name="connsiteX1" fmla="*/ 591833 w 591833"/>
                <a:gd name="connsiteY1" fmla="*/ 565582 h 607569"/>
                <a:gd name="connsiteX2" fmla="*/ 549811 w 591833"/>
                <a:gd name="connsiteY2" fmla="*/ 607569 h 607569"/>
                <a:gd name="connsiteX3" fmla="*/ 507789 w 591833"/>
                <a:gd name="connsiteY3" fmla="*/ 565582 h 607569"/>
                <a:gd name="connsiteX4" fmla="*/ 549811 w 591833"/>
                <a:gd name="connsiteY4" fmla="*/ 523595 h 607569"/>
                <a:gd name="connsiteX5" fmla="*/ 295917 w 591833"/>
                <a:gd name="connsiteY5" fmla="*/ 523595 h 607569"/>
                <a:gd name="connsiteX6" fmla="*/ 338010 w 591833"/>
                <a:gd name="connsiteY6" fmla="*/ 565582 h 607569"/>
                <a:gd name="connsiteX7" fmla="*/ 295917 w 591833"/>
                <a:gd name="connsiteY7" fmla="*/ 607569 h 607569"/>
                <a:gd name="connsiteX8" fmla="*/ 253824 w 591833"/>
                <a:gd name="connsiteY8" fmla="*/ 565582 h 607569"/>
                <a:gd name="connsiteX9" fmla="*/ 295917 w 591833"/>
                <a:gd name="connsiteY9" fmla="*/ 523595 h 607569"/>
                <a:gd name="connsiteX10" fmla="*/ 42022 w 591833"/>
                <a:gd name="connsiteY10" fmla="*/ 523595 h 607569"/>
                <a:gd name="connsiteX11" fmla="*/ 84044 w 591833"/>
                <a:gd name="connsiteY11" fmla="*/ 565582 h 607569"/>
                <a:gd name="connsiteX12" fmla="*/ 42022 w 591833"/>
                <a:gd name="connsiteY12" fmla="*/ 607569 h 607569"/>
                <a:gd name="connsiteX13" fmla="*/ 0 w 591833"/>
                <a:gd name="connsiteY13" fmla="*/ 565582 h 607569"/>
                <a:gd name="connsiteX14" fmla="*/ 42022 w 591833"/>
                <a:gd name="connsiteY14" fmla="*/ 523595 h 607569"/>
                <a:gd name="connsiteX15" fmla="*/ 275789 w 591833"/>
                <a:gd name="connsiteY15" fmla="*/ 358260 h 607569"/>
                <a:gd name="connsiteX16" fmla="*/ 295916 w 591833"/>
                <a:gd name="connsiteY16" fmla="*/ 359334 h 607569"/>
                <a:gd name="connsiteX17" fmla="*/ 316043 w 591833"/>
                <a:gd name="connsiteY17" fmla="*/ 358260 h 607569"/>
                <a:gd name="connsiteX18" fmla="*/ 316043 w 591833"/>
                <a:gd name="connsiteY18" fmla="*/ 426658 h 607569"/>
                <a:gd name="connsiteX19" fmla="*/ 548348 w 591833"/>
                <a:gd name="connsiteY19" fmla="*/ 426658 h 607569"/>
                <a:gd name="connsiteX20" fmla="*/ 568475 w 591833"/>
                <a:gd name="connsiteY20" fmla="*/ 446748 h 607569"/>
                <a:gd name="connsiteX21" fmla="*/ 568475 w 591833"/>
                <a:gd name="connsiteY21" fmla="*/ 492908 h 607569"/>
                <a:gd name="connsiteX22" fmla="*/ 549885 w 591833"/>
                <a:gd name="connsiteY22" fmla="*/ 490455 h 607569"/>
                <a:gd name="connsiteX23" fmla="*/ 528221 w 591833"/>
                <a:gd name="connsiteY23" fmla="*/ 493675 h 607569"/>
                <a:gd name="connsiteX24" fmla="*/ 528221 w 591833"/>
                <a:gd name="connsiteY24" fmla="*/ 466837 h 607569"/>
                <a:gd name="connsiteX25" fmla="*/ 316043 w 591833"/>
                <a:gd name="connsiteY25" fmla="*/ 466837 h 607569"/>
                <a:gd name="connsiteX26" fmla="*/ 316043 w 591833"/>
                <a:gd name="connsiteY26" fmla="*/ 493215 h 607569"/>
                <a:gd name="connsiteX27" fmla="*/ 295916 w 591833"/>
                <a:gd name="connsiteY27" fmla="*/ 490455 h 607569"/>
                <a:gd name="connsiteX28" fmla="*/ 275789 w 591833"/>
                <a:gd name="connsiteY28" fmla="*/ 493215 h 607569"/>
                <a:gd name="connsiteX29" fmla="*/ 275789 w 591833"/>
                <a:gd name="connsiteY29" fmla="*/ 466837 h 607569"/>
                <a:gd name="connsiteX30" fmla="*/ 63611 w 591833"/>
                <a:gd name="connsiteY30" fmla="*/ 466837 h 607569"/>
                <a:gd name="connsiteX31" fmla="*/ 63611 w 591833"/>
                <a:gd name="connsiteY31" fmla="*/ 493675 h 607569"/>
                <a:gd name="connsiteX32" fmla="*/ 41948 w 591833"/>
                <a:gd name="connsiteY32" fmla="*/ 490455 h 607569"/>
                <a:gd name="connsiteX33" fmla="*/ 23357 w 591833"/>
                <a:gd name="connsiteY33" fmla="*/ 492908 h 607569"/>
                <a:gd name="connsiteX34" fmla="*/ 23357 w 591833"/>
                <a:gd name="connsiteY34" fmla="*/ 446748 h 607569"/>
                <a:gd name="connsiteX35" fmla="*/ 43484 w 591833"/>
                <a:gd name="connsiteY35" fmla="*/ 426658 h 607569"/>
                <a:gd name="connsiteX36" fmla="*/ 275789 w 591833"/>
                <a:gd name="connsiteY36" fmla="*/ 426658 h 607569"/>
                <a:gd name="connsiteX37" fmla="*/ 295880 w 591833"/>
                <a:gd name="connsiteY37" fmla="*/ 32832 h 607569"/>
                <a:gd name="connsiteX38" fmla="*/ 275751 w 591833"/>
                <a:gd name="connsiteY38" fmla="*/ 52930 h 607569"/>
                <a:gd name="connsiteX39" fmla="*/ 275751 w 591833"/>
                <a:gd name="connsiteY39" fmla="*/ 152498 h 607569"/>
                <a:gd name="connsiteX40" fmla="*/ 245635 w 591833"/>
                <a:gd name="connsiteY40" fmla="*/ 182415 h 607569"/>
                <a:gd name="connsiteX41" fmla="*/ 245635 w 591833"/>
                <a:gd name="connsiteY41" fmla="*/ 210951 h 607569"/>
                <a:gd name="connsiteX42" fmla="*/ 259925 w 591833"/>
                <a:gd name="connsiteY42" fmla="*/ 216781 h 607569"/>
                <a:gd name="connsiteX43" fmla="*/ 274061 w 591833"/>
                <a:gd name="connsiteY43" fmla="*/ 210951 h 607569"/>
                <a:gd name="connsiteX44" fmla="*/ 310170 w 591833"/>
                <a:gd name="connsiteY44" fmla="*/ 174898 h 607569"/>
                <a:gd name="connsiteX45" fmla="*/ 316009 w 591833"/>
                <a:gd name="connsiteY45" fmla="*/ 160783 h 607569"/>
                <a:gd name="connsiteX46" fmla="*/ 316009 w 591833"/>
                <a:gd name="connsiteY46" fmla="*/ 52930 h 607569"/>
                <a:gd name="connsiteX47" fmla="*/ 295880 w 591833"/>
                <a:gd name="connsiteY47" fmla="*/ 32832 h 607569"/>
                <a:gd name="connsiteX48" fmla="*/ 295880 w 591833"/>
                <a:gd name="connsiteY48" fmla="*/ 0 h 607569"/>
                <a:gd name="connsiteX49" fmla="*/ 456910 w 591833"/>
                <a:gd name="connsiteY49" fmla="*/ 160783 h 607569"/>
                <a:gd name="connsiteX50" fmla="*/ 295880 w 591833"/>
                <a:gd name="connsiteY50" fmla="*/ 321566 h 607569"/>
                <a:gd name="connsiteX51" fmla="*/ 134850 w 591833"/>
                <a:gd name="connsiteY51" fmla="*/ 160783 h 607569"/>
                <a:gd name="connsiteX52" fmla="*/ 295880 w 591833"/>
                <a:gd name="connsiteY52" fmla="*/ 0 h 60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1833" h="607569">
                  <a:moveTo>
                    <a:pt x="549811" y="523595"/>
                  </a:moveTo>
                  <a:cubicBezTo>
                    <a:pt x="573019" y="523595"/>
                    <a:pt x="591833" y="542393"/>
                    <a:pt x="591833" y="565582"/>
                  </a:cubicBezTo>
                  <a:cubicBezTo>
                    <a:pt x="591833" y="588771"/>
                    <a:pt x="573019" y="607569"/>
                    <a:pt x="549811" y="607569"/>
                  </a:cubicBezTo>
                  <a:cubicBezTo>
                    <a:pt x="526603" y="607569"/>
                    <a:pt x="507789" y="588771"/>
                    <a:pt x="507789" y="565582"/>
                  </a:cubicBezTo>
                  <a:cubicBezTo>
                    <a:pt x="507789" y="542393"/>
                    <a:pt x="526603" y="523595"/>
                    <a:pt x="549811" y="523595"/>
                  </a:cubicBezTo>
                  <a:close/>
                  <a:moveTo>
                    <a:pt x="295917" y="523595"/>
                  </a:moveTo>
                  <a:cubicBezTo>
                    <a:pt x="319164" y="523595"/>
                    <a:pt x="338010" y="542393"/>
                    <a:pt x="338010" y="565582"/>
                  </a:cubicBezTo>
                  <a:cubicBezTo>
                    <a:pt x="338010" y="588771"/>
                    <a:pt x="319164" y="607569"/>
                    <a:pt x="295917" y="607569"/>
                  </a:cubicBezTo>
                  <a:cubicBezTo>
                    <a:pt x="272670" y="607569"/>
                    <a:pt x="253824" y="588771"/>
                    <a:pt x="253824" y="565582"/>
                  </a:cubicBezTo>
                  <a:cubicBezTo>
                    <a:pt x="253824" y="542393"/>
                    <a:pt x="272670" y="523595"/>
                    <a:pt x="295917" y="523595"/>
                  </a:cubicBezTo>
                  <a:close/>
                  <a:moveTo>
                    <a:pt x="42022" y="523595"/>
                  </a:moveTo>
                  <a:cubicBezTo>
                    <a:pt x="65230" y="523595"/>
                    <a:pt x="84044" y="542393"/>
                    <a:pt x="84044" y="565582"/>
                  </a:cubicBezTo>
                  <a:cubicBezTo>
                    <a:pt x="84044" y="588771"/>
                    <a:pt x="65230" y="607569"/>
                    <a:pt x="42022" y="607569"/>
                  </a:cubicBezTo>
                  <a:cubicBezTo>
                    <a:pt x="18814" y="607569"/>
                    <a:pt x="0" y="588771"/>
                    <a:pt x="0" y="565582"/>
                  </a:cubicBezTo>
                  <a:cubicBezTo>
                    <a:pt x="0" y="542393"/>
                    <a:pt x="18814" y="523595"/>
                    <a:pt x="42022" y="523595"/>
                  </a:cubicBezTo>
                  <a:close/>
                  <a:moveTo>
                    <a:pt x="275789" y="358260"/>
                  </a:moveTo>
                  <a:cubicBezTo>
                    <a:pt x="282396" y="359027"/>
                    <a:pt x="289156" y="359334"/>
                    <a:pt x="295916" y="359334"/>
                  </a:cubicBezTo>
                  <a:cubicBezTo>
                    <a:pt x="302676" y="359334"/>
                    <a:pt x="309437" y="359027"/>
                    <a:pt x="316043" y="358260"/>
                  </a:cubicBezTo>
                  <a:lnTo>
                    <a:pt x="316043" y="426658"/>
                  </a:lnTo>
                  <a:lnTo>
                    <a:pt x="548348" y="426658"/>
                  </a:lnTo>
                  <a:cubicBezTo>
                    <a:pt x="559410" y="426658"/>
                    <a:pt x="568475" y="435706"/>
                    <a:pt x="568475" y="446748"/>
                  </a:cubicBezTo>
                  <a:lnTo>
                    <a:pt x="568475" y="492908"/>
                  </a:lnTo>
                  <a:cubicBezTo>
                    <a:pt x="562483" y="491375"/>
                    <a:pt x="556184" y="490455"/>
                    <a:pt x="549885" y="490455"/>
                  </a:cubicBezTo>
                  <a:cubicBezTo>
                    <a:pt x="542356" y="490455"/>
                    <a:pt x="535135" y="491681"/>
                    <a:pt x="528221" y="493675"/>
                  </a:cubicBezTo>
                  <a:lnTo>
                    <a:pt x="528221" y="466837"/>
                  </a:lnTo>
                  <a:lnTo>
                    <a:pt x="316043" y="466837"/>
                  </a:lnTo>
                  <a:lnTo>
                    <a:pt x="316043" y="493215"/>
                  </a:lnTo>
                  <a:cubicBezTo>
                    <a:pt x="309590" y="491528"/>
                    <a:pt x="302830" y="490455"/>
                    <a:pt x="295916" y="490455"/>
                  </a:cubicBezTo>
                  <a:cubicBezTo>
                    <a:pt x="289002" y="490455"/>
                    <a:pt x="282242" y="491528"/>
                    <a:pt x="275789" y="493215"/>
                  </a:cubicBezTo>
                  <a:lnTo>
                    <a:pt x="275789" y="466837"/>
                  </a:lnTo>
                  <a:lnTo>
                    <a:pt x="63611" y="466837"/>
                  </a:lnTo>
                  <a:lnTo>
                    <a:pt x="63611" y="493675"/>
                  </a:lnTo>
                  <a:cubicBezTo>
                    <a:pt x="56697" y="491681"/>
                    <a:pt x="49476" y="490455"/>
                    <a:pt x="41948" y="490455"/>
                  </a:cubicBezTo>
                  <a:cubicBezTo>
                    <a:pt x="35495" y="490455"/>
                    <a:pt x="29349" y="491375"/>
                    <a:pt x="23357" y="492908"/>
                  </a:cubicBezTo>
                  <a:lnTo>
                    <a:pt x="23357" y="446748"/>
                  </a:lnTo>
                  <a:cubicBezTo>
                    <a:pt x="23357" y="435706"/>
                    <a:pt x="32422" y="426658"/>
                    <a:pt x="43484" y="426658"/>
                  </a:cubicBezTo>
                  <a:lnTo>
                    <a:pt x="275789" y="426658"/>
                  </a:lnTo>
                  <a:close/>
                  <a:moveTo>
                    <a:pt x="295880" y="32832"/>
                  </a:moveTo>
                  <a:cubicBezTo>
                    <a:pt x="284817" y="32832"/>
                    <a:pt x="275751" y="41883"/>
                    <a:pt x="275751" y="52930"/>
                  </a:cubicBezTo>
                  <a:lnTo>
                    <a:pt x="275751" y="152498"/>
                  </a:lnTo>
                  <a:lnTo>
                    <a:pt x="245635" y="182415"/>
                  </a:lnTo>
                  <a:cubicBezTo>
                    <a:pt x="237799" y="190393"/>
                    <a:pt x="237799" y="202973"/>
                    <a:pt x="245635" y="210951"/>
                  </a:cubicBezTo>
                  <a:cubicBezTo>
                    <a:pt x="249630" y="214786"/>
                    <a:pt x="254701" y="216781"/>
                    <a:pt x="259925" y="216781"/>
                  </a:cubicBezTo>
                  <a:cubicBezTo>
                    <a:pt x="264996" y="216781"/>
                    <a:pt x="270220" y="214786"/>
                    <a:pt x="274061" y="210951"/>
                  </a:cubicBezTo>
                  <a:lnTo>
                    <a:pt x="310170" y="174898"/>
                  </a:lnTo>
                  <a:cubicBezTo>
                    <a:pt x="313858" y="171215"/>
                    <a:pt x="316009" y="166153"/>
                    <a:pt x="316009" y="160783"/>
                  </a:cubicBezTo>
                  <a:lnTo>
                    <a:pt x="316009" y="52930"/>
                  </a:lnTo>
                  <a:cubicBezTo>
                    <a:pt x="316009" y="41883"/>
                    <a:pt x="306943" y="32832"/>
                    <a:pt x="295880" y="32832"/>
                  </a:cubicBezTo>
                  <a:close/>
                  <a:moveTo>
                    <a:pt x="295880" y="0"/>
                  </a:moveTo>
                  <a:cubicBezTo>
                    <a:pt x="384693" y="0"/>
                    <a:pt x="456910" y="72107"/>
                    <a:pt x="456910" y="160783"/>
                  </a:cubicBezTo>
                  <a:cubicBezTo>
                    <a:pt x="456910" y="249459"/>
                    <a:pt x="384693" y="321566"/>
                    <a:pt x="295880" y="321566"/>
                  </a:cubicBezTo>
                  <a:cubicBezTo>
                    <a:pt x="207068" y="321566"/>
                    <a:pt x="134850" y="249459"/>
                    <a:pt x="134850" y="160783"/>
                  </a:cubicBezTo>
                  <a:cubicBezTo>
                    <a:pt x="134850" y="72107"/>
                    <a:pt x="207068" y="0"/>
                    <a:pt x="295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7" name="ïṥľïḓe">
              <a:extLst>
                <a:ext uri="{FF2B5EF4-FFF2-40B4-BE49-F238E27FC236}">
                  <a16:creationId xmlns:a16="http://schemas.microsoft.com/office/drawing/2014/main" id="{1A839D18-79FF-41A2-A9C9-87D9AB540E61}"/>
                </a:ext>
              </a:extLst>
            </p:cNvPr>
            <p:cNvSpPr/>
            <p:nvPr/>
          </p:nvSpPr>
          <p:spPr>
            <a:xfrm>
              <a:off x="3659758" y="3181904"/>
              <a:ext cx="360238" cy="260594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8" name="îš1idè">
              <a:extLst>
                <a:ext uri="{FF2B5EF4-FFF2-40B4-BE49-F238E27FC236}">
                  <a16:creationId xmlns:a16="http://schemas.microsoft.com/office/drawing/2014/main" id="{27678587-DFD0-4787-BC59-692BB0B0C634}"/>
                </a:ext>
              </a:extLst>
            </p:cNvPr>
            <p:cNvSpPr/>
            <p:nvPr/>
          </p:nvSpPr>
          <p:spPr>
            <a:xfrm>
              <a:off x="4520499" y="3392146"/>
              <a:ext cx="354382" cy="360238"/>
            </a:xfrm>
            <a:custGeom>
              <a:avLst/>
              <a:gdLst>
                <a:gd name="connsiteX0" fmla="*/ 24879 w 541917"/>
                <a:gd name="connsiteY0" fmla="*/ 387059 h 550871"/>
                <a:gd name="connsiteX1" fmla="*/ 518330 w 541917"/>
                <a:gd name="connsiteY1" fmla="*/ 387059 h 550871"/>
                <a:gd name="connsiteX2" fmla="*/ 536414 w 541917"/>
                <a:gd name="connsiteY2" fmla="*/ 396088 h 550871"/>
                <a:gd name="connsiteX3" fmla="*/ 541581 w 541917"/>
                <a:gd name="connsiteY3" fmla="*/ 415436 h 550871"/>
                <a:gd name="connsiteX4" fmla="*/ 522205 w 541917"/>
                <a:gd name="connsiteY4" fmla="*/ 550871 h 550871"/>
                <a:gd name="connsiteX5" fmla="*/ 19712 w 541917"/>
                <a:gd name="connsiteY5" fmla="*/ 550871 h 550871"/>
                <a:gd name="connsiteX6" fmla="*/ 336 w 541917"/>
                <a:gd name="connsiteY6" fmla="*/ 415436 h 550871"/>
                <a:gd name="connsiteX7" fmla="*/ 5503 w 541917"/>
                <a:gd name="connsiteY7" fmla="*/ 396088 h 550871"/>
                <a:gd name="connsiteX8" fmla="*/ 24879 w 541917"/>
                <a:gd name="connsiteY8" fmla="*/ 387059 h 550871"/>
                <a:gd name="connsiteX9" fmla="*/ 292206 w 541917"/>
                <a:gd name="connsiteY9" fmla="*/ 330316 h 550871"/>
                <a:gd name="connsiteX10" fmla="*/ 417595 w 541917"/>
                <a:gd name="connsiteY10" fmla="*/ 330316 h 550871"/>
                <a:gd name="connsiteX11" fmla="*/ 426644 w 541917"/>
                <a:gd name="connsiteY11" fmla="*/ 341907 h 550871"/>
                <a:gd name="connsiteX12" fmla="*/ 424058 w 541917"/>
                <a:gd name="connsiteY12" fmla="*/ 359937 h 550871"/>
                <a:gd name="connsiteX13" fmla="*/ 411132 w 541917"/>
                <a:gd name="connsiteY13" fmla="*/ 371528 h 550871"/>
                <a:gd name="connsiteX14" fmla="*/ 267645 w 541917"/>
                <a:gd name="connsiteY14" fmla="*/ 371528 h 550871"/>
                <a:gd name="connsiteX15" fmla="*/ 267645 w 541917"/>
                <a:gd name="connsiteY15" fmla="*/ 361225 h 550871"/>
                <a:gd name="connsiteX16" fmla="*/ 268938 w 541917"/>
                <a:gd name="connsiteY16" fmla="*/ 359937 h 550871"/>
                <a:gd name="connsiteX17" fmla="*/ 292206 w 541917"/>
                <a:gd name="connsiteY17" fmla="*/ 330316 h 550871"/>
                <a:gd name="connsiteX18" fmla="*/ 274065 w 541917"/>
                <a:gd name="connsiteY18" fmla="*/ 245200 h 550871"/>
                <a:gd name="connsiteX19" fmla="*/ 429145 w 541917"/>
                <a:gd name="connsiteY19" fmla="*/ 245200 h 550871"/>
                <a:gd name="connsiteX20" fmla="*/ 439484 w 541917"/>
                <a:gd name="connsiteY20" fmla="*/ 259348 h 550871"/>
                <a:gd name="connsiteX21" fmla="*/ 436899 w 541917"/>
                <a:gd name="connsiteY21" fmla="*/ 279927 h 550871"/>
                <a:gd name="connsiteX22" fmla="*/ 422684 w 541917"/>
                <a:gd name="connsiteY22" fmla="*/ 294074 h 550871"/>
                <a:gd name="connsiteX23" fmla="*/ 289573 w 541917"/>
                <a:gd name="connsiteY23" fmla="*/ 294074 h 550871"/>
                <a:gd name="connsiteX24" fmla="*/ 281819 w 541917"/>
                <a:gd name="connsiteY24" fmla="*/ 283785 h 550871"/>
                <a:gd name="connsiteX25" fmla="*/ 274065 w 541917"/>
                <a:gd name="connsiteY25" fmla="*/ 245200 h 550871"/>
                <a:gd name="connsiteX26" fmla="*/ 205692 w 541917"/>
                <a:gd name="connsiteY26" fmla="*/ 219313 h 550871"/>
                <a:gd name="connsiteX27" fmla="*/ 267629 w 541917"/>
                <a:gd name="connsiteY27" fmla="*/ 298025 h 550871"/>
                <a:gd name="connsiteX28" fmla="*/ 270210 w 541917"/>
                <a:gd name="connsiteY28" fmla="*/ 296735 h 550871"/>
                <a:gd name="connsiteX29" fmla="*/ 279242 w 541917"/>
                <a:gd name="connsiteY29" fmla="*/ 318671 h 550871"/>
                <a:gd name="connsiteX30" fmla="*/ 262468 w 541917"/>
                <a:gd name="connsiteY30" fmla="*/ 345768 h 550871"/>
                <a:gd name="connsiteX31" fmla="*/ 259887 w 541917"/>
                <a:gd name="connsiteY31" fmla="*/ 344478 h 550871"/>
                <a:gd name="connsiteX32" fmla="*/ 243112 w 541917"/>
                <a:gd name="connsiteY32" fmla="*/ 370285 h 550871"/>
                <a:gd name="connsiteX33" fmla="*/ 187627 w 541917"/>
                <a:gd name="connsiteY33" fmla="*/ 370285 h 550871"/>
                <a:gd name="connsiteX34" fmla="*/ 168272 w 541917"/>
                <a:gd name="connsiteY34" fmla="*/ 345768 h 550871"/>
                <a:gd name="connsiteX35" fmla="*/ 165691 w 541917"/>
                <a:gd name="connsiteY35" fmla="*/ 345768 h 550871"/>
                <a:gd name="connsiteX36" fmla="*/ 146336 w 541917"/>
                <a:gd name="connsiteY36" fmla="*/ 318671 h 550871"/>
                <a:gd name="connsiteX37" fmla="*/ 152787 w 541917"/>
                <a:gd name="connsiteY37" fmla="*/ 296735 h 550871"/>
                <a:gd name="connsiteX38" fmla="*/ 154078 w 541917"/>
                <a:gd name="connsiteY38" fmla="*/ 296735 h 550871"/>
                <a:gd name="connsiteX39" fmla="*/ 205692 w 541917"/>
                <a:gd name="connsiteY39" fmla="*/ 219313 h 550871"/>
                <a:gd name="connsiteX40" fmla="*/ 76563 w 541917"/>
                <a:gd name="connsiteY40" fmla="*/ 122600 h 550871"/>
                <a:gd name="connsiteX41" fmla="*/ 464111 w 541917"/>
                <a:gd name="connsiteY41" fmla="*/ 122600 h 550871"/>
                <a:gd name="connsiteX42" fmla="*/ 536453 w 541917"/>
                <a:gd name="connsiteY42" fmla="*/ 194836 h 550871"/>
                <a:gd name="connsiteX43" fmla="*/ 513200 w 541917"/>
                <a:gd name="connsiteY43" fmla="*/ 362527 h 550871"/>
                <a:gd name="connsiteX44" fmla="*/ 479613 w 541917"/>
                <a:gd name="connsiteY44" fmla="*/ 362527 h 550871"/>
                <a:gd name="connsiteX45" fmla="*/ 501574 w 541917"/>
                <a:gd name="connsiteY45" fmla="*/ 194836 h 550871"/>
                <a:gd name="connsiteX46" fmla="*/ 464111 w 541917"/>
                <a:gd name="connsiteY46" fmla="*/ 157428 h 550871"/>
                <a:gd name="connsiteX47" fmla="*/ 76563 w 541917"/>
                <a:gd name="connsiteY47" fmla="*/ 157428 h 550871"/>
                <a:gd name="connsiteX48" fmla="*/ 39100 w 541917"/>
                <a:gd name="connsiteY48" fmla="*/ 194836 h 550871"/>
                <a:gd name="connsiteX49" fmla="*/ 63645 w 541917"/>
                <a:gd name="connsiteY49" fmla="*/ 365107 h 550871"/>
                <a:gd name="connsiteX50" fmla="*/ 30057 w 541917"/>
                <a:gd name="connsiteY50" fmla="*/ 365107 h 550871"/>
                <a:gd name="connsiteX51" fmla="*/ 4221 w 541917"/>
                <a:gd name="connsiteY51" fmla="*/ 194836 h 550871"/>
                <a:gd name="connsiteX52" fmla="*/ 76563 w 541917"/>
                <a:gd name="connsiteY52" fmla="*/ 122600 h 550871"/>
                <a:gd name="connsiteX53" fmla="*/ 89318 w 541917"/>
                <a:gd name="connsiteY53" fmla="*/ 57986 h 550871"/>
                <a:gd name="connsiteX54" fmla="*/ 436859 w 541917"/>
                <a:gd name="connsiteY54" fmla="*/ 57986 h 550871"/>
                <a:gd name="connsiteX55" fmla="*/ 444611 w 541917"/>
                <a:gd name="connsiteY55" fmla="*/ 61864 h 550871"/>
                <a:gd name="connsiteX56" fmla="*/ 445903 w 541917"/>
                <a:gd name="connsiteY56" fmla="*/ 69619 h 550871"/>
                <a:gd name="connsiteX57" fmla="*/ 440735 w 541917"/>
                <a:gd name="connsiteY57" fmla="*/ 95470 h 550871"/>
                <a:gd name="connsiteX58" fmla="*/ 86734 w 541917"/>
                <a:gd name="connsiteY58" fmla="*/ 95470 h 550871"/>
                <a:gd name="connsiteX59" fmla="*/ 80274 w 541917"/>
                <a:gd name="connsiteY59" fmla="*/ 69619 h 550871"/>
                <a:gd name="connsiteX60" fmla="*/ 81566 w 541917"/>
                <a:gd name="connsiteY60" fmla="*/ 61864 h 550871"/>
                <a:gd name="connsiteX61" fmla="*/ 89318 w 541917"/>
                <a:gd name="connsiteY61" fmla="*/ 57986 h 550871"/>
                <a:gd name="connsiteX62" fmla="*/ 125555 w 541917"/>
                <a:gd name="connsiteY62" fmla="*/ 0 h 550871"/>
                <a:gd name="connsiteX63" fmla="*/ 401914 w 541917"/>
                <a:gd name="connsiteY63" fmla="*/ 0 h 550871"/>
                <a:gd name="connsiteX64" fmla="*/ 408371 w 541917"/>
                <a:gd name="connsiteY64" fmla="*/ 3878 h 550871"/>
                <a:gd name="connsiteX65" fmla="*/ 409663 w 541917"/>
                <a:gd name="connsiteY65" fmla="*/ 10341 h 550871"/>
                <a:gd name="connsiteX66" fmla="*/ 405789 w 541917"/>
                <a:gd name="connsiteY66" fmla="*/ 37484 h 550871"/>
                <a:gd name="connsiteX67" fmla="*/ 121681 w 541917"/>
                <a:gd name="connsiteY67" fmla="*/ 37484 h 550871"/>
                <a:gd name="connsiteX68" fmla="*/ 116516 w 541917"/>
                <a:gd name="connsiteY68" fmla="*/ 10341 h 550871"/>
                <a:gd name="connsiteX69" fmla="*/ 117807 w 541917"/>
                <a:gd name="connsiteY69" fmla="*/ 3878 h 550871"/>
                <a:gd name="connsiteX70" fmla="*/ 125555 w 541917"/>
                <a:gd name="connsiteY70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1917" h="550871">
                  <a:moveTo>
                    <a:pt x="24879" y="387059"/>
                  </a:moveTo>
                  <a:lnTo>
                    <a:pt x="518330" y="387059"/>
                  </a:lnTo>
                  <a:cubicBezTo>
                    <a:pt x="524789" y="387059"/>
                    <a:pt x="531247" y="390929"/>
                    <a:pt x="536414" y="396088"/>
                  </a:cubicBezTo>
                  <a:cubicBezTo>
                    <a:pt x="540290" y="401248"/>
                    <a:pt x="542873" y="407697"/>
                    <a:pt x="541581" y="415436"/>
                  </a:cubicBezTo>
                  <a:lnTo>
                    <a:pt x="522205" y="550871"/>
                  </a:lnTo>
                  <a:lnTo>
                    <a:pt x="19712" y="550871"/>
                  </a:lnTo>
                  <a:lnTo>
                    <a:pt x="336" y="415436"/>
                  </a:lnTo>
                  <a:cubicBezTo>
                    <a:pt x="-956" y="407697"/>
                    <a:pt x="1627" y="401248"/>
                    <a:pt x="5503" y="396088"/>
                  </a:cubicBezTo>
                  <a:cubicBezTo>
                    <a:pt x="10670" y="390929"/>
                    <a:pt x="17128" y="387059"/>
                    <a:pt x="24879" y="387059"/>
                  </a:cubicBezTo>
                  <a:close/>
                  <a:moveTo>
                    <a:pt x="292206" y="330316"/>
                  </a:moveTo>
                  <a:lnTo>
                    <a:pt x="417595" y="330316"/>
                  </a:lnTo>
                  <a:cubicBezTo>
                    <a:pt x="424058" y="330316"/>
                    <a:pt x="427936" y="335468"/>
                    <a:pt x="426644" y="341907"/>
                  </a:cubicBezTo>
                  <a:lnTo>
                    <a:pt x="424058" y="359937"/>
                  </a:lnTo>
                  <a:cubicBezTo>
                    <a:pt x="422766" y="366377"/>
                    <a:pt x="417595" y="371528"/>
                    <a:pt x="411132" y="371528"/>
                  </a:cubicBezTo>
                  <a:lnTo>
                    <a:pt x="267645" y="371528"/>
                  </a:lnTo>
                  <a:lnTo>
                    <a:pt x="267645" y="361225"/>
                  </a:lnTo>
                  <a:cubicBezTo>
                    <a:pt x="267645" y="359937"/>
                    <a:pt x="268938" y="359937"/>
                    <a:pt x="268938" y="359937"/>
                  </a:cubicBezTo>
                  <a:cubicBezTo>
                    <a:pt x="279279" y="356074"/>
                    <a:pt x="288328" y="343195"/>
                    <a:pt x="292206" y="330316"/>
                  </a:cubicBezTo>
                  <a:close/>
                  <a:moveTo>
                    <a:pt x="274065" y="245200"/>
                  </a:moveTo>
                  <a:lnTo>
                    <a:pt x="429145" y="245200"/>
                  </a:lnTo>
                  <a:cubicBezTo>
                    <a:pt x="436899" y="245200"/>
                    <a:pt x="440776" y="251631"/>
                    <a:pt x="439484" y="259348"/>
                  </a:cubicBezTo>
                  <a:lnTo>
                    <a:pt x="436899" y="279927"/>
                  </a:lnTo>
                  <a:cubicBezTo>
                    <a:pt x="435607" y="287643"/>
                    <a:pt x="429145" y="292788"/>
                    <a:pt x="422684" y="294074"/>
                  </a:cubicBezTo>
                  <a:lnTo>
                    <a:pt x="289573" y="294074"/>
                  </a:lnTo>
                  <a:cubicBezTo>
                    <a:pt x="286989" y="288930"/>
                    <a:pt x="285696" y="286357"/>
                    <a:pt x="281819" y="283785"/>
                  </a:cubicBezTo>
                  <a:cubicBezTo>
                    <a:pt x="280527" y="268351"/>
                    <a:pt x="277942" y="255490"/>
                    <a:pt x="274065" y="245200"/>
                  </a:cubicBezTo>
                  <a:close/>
                  <a:moveTo>
                    <a:pt x="205692" y="219313"/>
                  </a:moveTo>
                  <a:cubicBezTo>
                    <a:pt x="257306" y="219313"/>
                    <a:pt x="266339" y="264476"/>
                    <a:pt x="267629" y="298025"/>
                  </a:cubicBezTo>
                  <a:cubicBezTo>
                    <a:pt x="267629" y="296735"/>
                    <a:pt x="268919" y="296735"/>
                    <a:pt x="270210" y="296735"/>
                  </a:cubicBezTo>
                  <a:cubicBezTo>
                    <a:pt x="277952" y="296735"/>
                    <a:pt x="279242" y="307058"/>
                    <a:pt x="279242" y="318671"/>
                  </a:cubicBezTo>
                  <a:cubicBezTo>
                    <a:pt x="277952" y="330284"/>
                    <a:pt x="270210" y="345768"/>
                    <a:pt x="262468" y="345768"/>
                  </a:cubicBezTo>
                  <a:cubicBezTo>
                    <a:pt x="261177" y="345768"/>
                    <a:pt x="259887" y="345768"/>
                    <a:pt x="259887" y="344478"/>
                  </a:cubicBezTo>
                  <a:cubicBezTo>
                    <a:pt x="254725" y="354801"/>
                    <a:pt x="249564" y="363833"/>
                    <a:pt x="243112" y="370285"/>
                  </a:cubicBezTo>
                  <a:lnTo>
                    <a:pt x="187627" y="370285"/>
                  </a:lnTo>
                  <a:cubicBezTo>
                    <a:pt x="179885" y="363833"/>
                    <a:pt x="173433" y="354801"/>
                    <a:pt x="168272" y="345768"/>
                  </a:cubicBezTo>
                  <a:cubicBezTo>
                    <a:pt x="166981" y="345768"/>
                    <a:pt x="166981" y="345768"/>
                    <a:pt x="165691" y="345768"/>
                  </a:cubicBezTo>
                  <a:cubicBezTo>
                    <a:pt x="157949" y="345768"/>
                    <a:pt x="147626" y="330284"/>
                    <a:pt x="146336" y="318671"/>
                  </a:cubicBezTo>
                  <a:cubicBezTo>
                    <a:pt x="145045" y="307058"/>
                    <a:pt x="145045" y="296735"/>
                    <a:pt x="152787" y="296735"/>
                  </a:cubicBezTo>
                  <a:cubicBezTo>
                    <a:pt x="152787" y="296735"/>
                    <a:pt x="154078" y="296735"/>
                    <a:pt x="154078" y="296735"/>
                  </a:cubicBezTo>
                  <a:cubicBezTo>
                    <a:pt x="151497" y="263185"/>
                    <a:pt x="157949" y="219313"/>
                    <a:pt x="205692" y="219313"/>
                  </a:cubicBezTo>
                  <a:close/>
                  <a:moveTo>
                    <a:pt x="76563" y="122600"/>
                  </a:moveTo>
                  <a:lnTo>
                    <a:pt x="464111" y="122600"/>
                  </a:lnTo>
                  <a:cubicBezTo>
                    <a:pt x="504158" y="122600"/>
                    <a:pt x="536453" y="154849"/>
                    <a:pt x="536453" y="194836"/>
                  </a:cubicBezTo>
                  <a:lnTo>
                    <a:pt x="513200" y="362527"/>
                  </a:lnTo>
                  <a:lnTo>
                    <a:pt x="479613" y="362527"/>
                  </a:lnTo>
                  <a:lnTo>
                    <a:pt x="501574" y="194836"/>
                  </a:lnTo>
                  <a:cubicBezTo>
                    <a:pt x="501574" y="174197"/>
                    <a:pt x="484780" y="157428"/>
                    <a:pt x="464111" y="157428"/>
                  </a:cubicBezTo>
                  <a:lnTo>
                    <a:pt x="76563" y="157428"/>
                  </a:lnTo>
                  <a:cubicBezTo>
                    <a:pt x="55894" y="157428"/>
                    <a:pt x="39100" y="174197"/>
                    <a:pt x="39100" y="194836"/>
                  </a:cubicBezTo>
                  <a:lnTo>
                    <a:pt x="63645" y="365107"/>
                  </a:lnTo>
                  <a:lnTo>
                    <a:pt x="30057" y="365107"/>
                  </a:lnTo>
                  <a:lnTo>
                    <a:pt x="4221" y="194836"/>
                  </a:lnTo>
                  <a:cubicBezTo>
                    <a:pt x="4221" y="154849"/>
                    <a:pt x="36516" y="122600"/>
                    <a:pt x="76563" y="122600"/>
                  </a:cubicBezTo>
                  <a:close/>
                  <a:moveTo>
                    <a:pt x="89318" y="57986"/>
                  </a:moveTo>
                  <a:lnTo>
                    <a:pt x="436859" y="57986"/>
                  </a:lnTo>
                  <a:cubicBezTo>
                    <a:pt x="440735" y="57986"/>
                    <a:pt x="443319" y="59279"/>
                    <a:pt x="444611" y="61864"/>
                  </a:cubicBezTo>
                  <a:cubicBezTo>
                    <a:pt x="445903" y="64449"/>
                    <a:pt x="447195" y="67034"/>
                    <a:pt x="445903" y="69619"/>
                  </a:cubicBezTo>
                  <a:lnTo>
                    <a:pt x="440735" y="95470"/>
                  </a:lnTo>
                  <a:lnTo>
                    <a:pt x="86734" y="95470"/>
                  </a:lnTo>
                  <a:lnTo>
                    <a:pt x="80274" y="69619"/>
                  </a:lnTo>
                  <a:cubicBezTo>
                    <a:pt x="78982" y="67034"/>
                    <a:pt x="80274" y="64449"/>
                    <a:pt x="81566" y="61864"/>
                  </a:cubicBezTo>
                  <a:cubicBezTo>
                    <a:pt x="84150" y="59279"/>
                    <a:pt x="86734" y="57986"/>
                    <a:pt x="89318" y="57986"/>
                  </a:cubicBezTo>
                  <a:close/>
                  <a:moveTo>
                    <a:pt x="125555" y="0"/>
                  </a:moveTo>
                  <a:lnTo>
                    <a:pt x="401914" y="0"/>
                  </a:lnTo>
                  <a:cubicBezTo>
                    <a:pt x="404497" y="0"/>
                    <a:pt x="407080" y="1293"/>
                    <a:pt x="408371" y="3878"/>
                  </a:cubicBezTo>
                  <a:cubicBezTo>
                    <a:pt x="409663" y="5170"/>
                    <a:pt x="410954" y="7756"/>
                    <a:pt x="409663" y="10341"/>
                  </a:cubicBezTo>
                  <a:lnTo>
                    <a:pt x="405789" y="37484"/>
                  </a:lnTo>
                  <a:lnTo>
                    <a:pt x="121681" y="37484"/>
                  </a:lnTo>
                  <a:lnTo>
                    <a:pt x="116516" y="10341"/>
                  </a:lnTo>
                  <a:cubicBezTo>
                    <a:pt x="115224" y="7756"/>
                    <a:pt x="116516" y="5170"/>
                    <a:pt x="117807" y="3878"/>
                  </a:cubicBezTo>
                  <a:cubicBezTo>
                    <a:pt x="120390" y="1293"/>
                    <a:pt x="122973" y="0"/>
                    <a:pt x="1255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9" name="íṥḷîdé">
              <a:extLst>
                <a:ext uri="{FF2B5EF4-FFF2-40B4-BE49-F238E27FC236}">
                  <a16:creationId xmlns:a16="http://schemas.microsoft.com/office/drawing/2014/main" id="{AB117F6B-4EA4-41F7-9C31-C0FF1EADA186}"/>
                </a:ext>
              </a:extLst>
            </p:cNvPr>
            <p:cNvSpPr/>
            <p:nvPr/>
          </p:nvSpPr>
          <p:spPr>
            <a:xfrm>
              <a:off x="9248905" y="2812971"/>
              <a:ext cx="360238" cy="350665"/>
            </a:xfrm>
            <a:custGeom>
              <a:avLst/>
              <a:gdLst>
                <a:gd name="T0" fmla="*/ 4455 w 7681"/>
                <a:gd name="T1" fmla="*/ 1538 h 7489"/>
                <a:gd name="T2" fmla="*/ 485 w 7681"/>
                <a:gd name="T3" fmla="*/ 2214 h 7489"/>
                <a:gd name="T4" fmla="*/ 209 w 7681"/>
                <a:gd name="T5" fmla="*/ 3200 h 7489"/>
                <a:gd name="T6" fmla="*/ 2488 w 7681"/>
                <a:gd name="T7" fmla="*/ 7483 h 7489"/>
                <a:gd name="T8" fmla="*/ 7560 w 7681"/>
                <a:gd name="T9" fmla="*/ 3238 h 7489"/>
                <a:gd name="T10" fmla="*/ 605 w 7681"/>
                <a:gd name="T11" fmla="*/ 5751 h 7489"/>
                <a:gd name="T12" fmla="*/ 289 w 7681"/>
                <a:gd name="T13" fmla="*/ 5045 h 7489"/>
                <a:gd name="T14" fmla="*/ 622 w 7681"/>
                <a:gd name="T15" fmla="*/ 5718 h 7489"/>
                <a:gd name="T16" fmla="*/ 325 w 7681"/>
                <a:gd name="T17" fmla="*/ 4796 h 7489"/>
                <a:gd name="T18" fmla="*/ 609 w 7681"/>
                <a:gd name="T19" fmla="*/ 4125 h 7489"/>
                <a:gd name="T20" fmla="*/ 588 w 7681"/>
                <a:gd name="T21" fmla="*/ 3881 h 7489"/>
                <a:gd name="T22" fmla="*/ 289 w 7681"/>
                <a:gd name="T23" fmla="*/ 3305 h 7489"/>
                <a:gd name="T24" fmla="*/ 622 w 7681"/>
                <a:gd name="T25" fmla="*/ 3842 h 7489"/>
                <a:gd name="T26" fmla="*/ 1212 w 7681"/>
                <a:gd name="T27" fmla="*/ 5993 h 7489"/>
                <a:gd name="T28" fmla="*/ 884 w 7681"/>
                <a:gd name="T29" fmla="*/ 5109 h 7489"/>
                <a:gd name="T30" fmla="*/ 1267 w 7681"/>
                <a:gd name="T31" fmla="*/ 4843 h 7489"/>
                <a:gd name="T32" fmla="*/ 836 w 7681"/>
                <a:gd name="T33" fmla="*/ 4809 h 7489"/>
                <a:gd name="T34" fmla="*/ 1267 w 7681"/>
                <a:gd name="T35" fmla="*/ 4101 h 7489"/>
                <a:gd name="T36" fmla="*/ 877 w 7681"/>
                <a:gd name="T37" fmla="*/ 3831 h 7489"/>
                <a:gd name="T38" fmla="*/ 1213 w 7681"/>
                <a:gd name="T39" fmla="*/ 2951 h 7489"/>
                <a:gd name="T40" fmla="*/ 2206 w 7681"/>
                <a:gd name="T41" fmla="*/ 6301 h 7489"/>
                <a:gd name="T42" fmla="*/ 1608 w 7681"/>
                <a:gd name="T43" fmla="*/ 6111 h 7489"/>
                <a:gd name="T44" fmla="*/ 2206 w 7681"/>
                <a:gd name="T45" fmla="*/ 5390 h 7489"/>
                <a:gd name="T46" fmla="*/ 2166 w 7681"/>
                <a:gd name="T47" fmla="*/ 4975 h 7489"/>
                <a:gd name="T48" fmla="*/ 1645 w 7681"/>
                <a:gd name="T49" fmla="*/ 4026 h 7489"/>
                <a:gd name="T50" fmla="*/ 2206 w 7681"/>
                <a:gd name="T51" fmla="*/ 3568 h 7489"/>
                <a:gd name="T52" fmla="*/ 1608 w 7681"/>
                <a:gd name="T53" fmla="*/ 3657 h 7489"/>
                <a:gd name="T54" fmla="*/ 2206 w 7681"/>
                <a:gd name="T55" fmla="*/ 2657 h 7489"/>
                <a:gd name="T56" fmla="*/ 2729 w 7681"/>
                <a:gd name="T57" fmla="*/ 6400 h 7489"/>
                <a:gd name="T58" fmla="*/ 2719 w 7681"/>
                <a:gd name="T59" fmla="*/ 5380 h 7489"/>
                <a:gd name="T60" fmla="*/ 3587 w 7681"/>
                <a:gd name="T61" fmla="*/ 6221 h 7489"/>
                <a:gd name="T62" fmla="*/ 2695 w 7681"/>
                <a:gd name="T63" fmla="*/ 4979 h 7489"/>
                <a:gd name="T64" fmla="*/ 3548 w 7681"/>
                <a:gd name="T65" fmla="*/ 4002 h 7489"/>
                <a:gd name="T66" fmla="*/ 3547 w 7681"/>
                <a:gd name="T67" fmla="*/ 3646 h 7489"/>
                <a:gd name="T68" fmla="*/ 2696 w 7681"/>
                <a:gd name="T69" fmla="*/ 2570 h 7489"/>
                <a:gd name="T70" fmla="*/ 4620 w 7681"/>
                <a:gd name="T71" fmla="*/ 6046 h 7489"/>
                <a:gd name="T72" fmla="*/ 3875 w 7681"/>
                <a:gd name="T73" fmla="*/ 6158 h 7489"/>
                <a:gd name="T74" fmla="*/ 4620 w 7681"/>
                <a:gd name="T75" fmla="*/ 5259 h 7489"/>
                <a:gd name="T76" fmla="*/ 3917 w 7681"/>
                <a:gd name="T77" fmla="*/ 4937 h 7489"/>
                <a:gd name="T78" fmla="*/ 3888 w 7681"/>
                <a:gd name="T79" fmla="*/ 4027 h 7489"/>
                <a:gd name="T80" fmla="*/ 4620 w 7681"/>
                <a:gd name="T81" fmla="*/ 4867 h 7489"/>
                <a:gd name="T82" fmla="*/ 3912 w 7681"/>
                <a:gd name="T83" fmla="*/ 3676 h 7489"/>
                <a:gd name="T84" fmla="*/ 4586 w 7681"/>
                <a:gd name="T85" fmla="*/ 2863 h 7489"/>
                <a:gd name="T86" fmla="*/ 2637 w 7681"/>
                <a:gd name="T87" fmla="*/ 1990 h 7489"/>
                <a:gd name="T88" fmla="*/ 5688 w 7681"/>
                <a:gd name="T89" fmla="*/ 6593 h 7489"/>
                <a:gd name="T90" fmla="*/ 5123 w 7681"/>
                <a:gd name="T91" fmla="*/ 5209 h 7489"/>
                <a:gd name="T92" fmla="*/ 5718 w 7681"/>
                <a:gd name="T93" fmla="*/ 6554 h 7489"/>
                <a:gd name="T94" fmla="*/ 6137 w 7681"/>
                <a:gd name="T95" fmla="*/ 5822 h 7489"/>
                <a:gd name="T96" fmla="*/ 6545 w 7681"/>
                <a:gd name="T97" fmla="*/ 5049 h 7489"/>
                <a:gd name="T98" fmla="*/ 6588 w 7681"/>
                <a:gd name="T99" fmla="*/ 4778 h 7489"/>
                <a:gd name="T100" fmla="*/ 6097 w 7681"/>
                <a:gd name="T101" fmla="*/ 4797 h 7489"/>
                <a:gd name="T102" fmla="*/ 6588 w 7681"/>
                <a:gd name="T103" fmla="*/ 4156 h 7489"/>
                <a:gd name="T104" fmla="*/ 6545 w 7681"/>
                <a:gd name="T105" fmla="*/ 3885 h 7489"/>
                <a:gd name="T106" fmla="*/ 6143 w 7681"/>
                <a:gd name="T107" fmla="*/ 3116 h 7489"/>
                <a:gd name="T108" fmla="*/ 7131 w 7681"/>
                <a:gd name="T109" fmla="*/ 5620 h 7489"/>
                <a:gd name="T110" fmla="*/ 6698 w 7681"/>
                <a:gd name="T111" fmla="*/ 5680 h 7489"/>
                <a:gd name="T112" fmla="*/ 7131 w 7681"/>
                <a:gd name="T113" fmla="*/ 5042 h 7489"/>
                <a:gd name="T114" fmla="*/ 6740 w 7681"/>
                <a:gd name="T115" fmla="*/ 4810 h 7489"/>
                <a:gd name="T116" fmla="*/ 6710 w 7681"/>
                <a:gd name="T117" fmla="*/ 4135 h 7489"/>
                <a:gd name="T118" fmla="*/ 7131 w 7681"/>
                <a:gd name="T119" fmla="*/ 3888 h 7489"/>
                <a:gd name="T120" fmla="*/ 6698 w 7681"/>
                <a:gd name="T121" fmla="*/ 3860 h 7489"/>
                <a:gd name="T122" fmla="*/ 7130 w 7681"/>
                <a:gd name="T123" fmla="*/ 3310 h 7489"/>
                <a:gd name="T124" fmla="*/ 6543 w 7681"/>
                <a:gd name="T125" fmla="*/ 1588 h 7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81" h="7489">
                  <a:moveTo>
                    <a:pt x="7660" y="3050"/>
                  </a:moveTo>
                  <a:cubicBezTo>
                    <a:pt x="7660" y="3050"/>
                    <a:pt x="6652" y="1295"/>
                    <a:pt x="6652" y="1295"/>
                  </a:cubicBezTo>
                  <a:cubicBezTo>
                    <a:pt x="6630" y="1259"/>
                    <a:pt x="6591" y="1235"/>
                    <a:pt x="6546" y="1235"/>
                  </a:cubicBezTo>
                  <a:cubicBezTo>
                    <a:pt x="6541" y="1235"/>
                    <a:pt x="6536" y="1236"/>
                    <a:pt x="6532" y="1236"/>
                  </a:cubicBezTo>
                  <a:cubicBezTo>
                    <a:pt x="6531" y="1236"/>
                    <a:pt x="4455" y="1538"/>
                    <a:pt x="4455" y="1538"/>
                  </a:cubicBezTo>
                  <a:cubicBezTo>
                    <a:pt x="4455" y="1538"/>
                    <a:pt x="3652" y="62"/>
                    <a:pt x="3652" y="62"/>
                  </a:cubicBezTo>
                  <a:cubicBezTo>
                    <a:pt x="3631" y="25"/>
                    <a:pt x="3592" y="0"/>
                    <a:pt x="3546" y="0"/>
                  </a:cubicBezTo>
                  <a:cubicBezTo>
                    <a:pt x="3520" y="0"/>
                    <a:pt x="3495" y="9"/>
                    <a:pt x="3475" y="24"/>
                  </a:cubicBezTo>
                  <a:lnTo>
                    <a:pt x="520" y="2175"/>
                  </a:lnTo>
                  <a:cubicBezTo>
                    <a:pt x="506" y="2185"/>
                    <a:pt x="494" y="2199"/>
                    <a:pt x="485" y="2214"/>
                  </a:cubicBezTo>
                  <a:lnTo>
                    <a:pt x="25" y="3045"/>
                  </a:lnTo>
                  <a:cubicBezTo>
                    <a:pt x="0" y="3090"/>
                    <a:pt x="7" y="3146"/>
                    <a:pt x="42" y="3184"/>
                  </a:cubicBezTo>
                  <a:cubicBezTo>
                    <a:pt x="65" y="3210"/>
                    <a:pt x="97" y="3223"/>
                    <a:pt x="130" y="3223"/>
                  </a:cubicBezTo>
                  <a:cubicBezTo>
                    <a:pt x="147" y="3223"/>
                    <a:pt x="163" y="3220"/>
                    <a:pt x="179" y="3213"/>
                  </a:cubicBezTo>
                  <a:lnTo>
                    <a:pt x="209" y="3200"/>
                  </a:lnTo>
                  <a:lnTo>
                    <a:pt x="209" y="6206"/>
                  </a:lnTo>
                  <a:cubicBezTo>
                    <a:pt x="209" y="6250"/>
                    <a:pt x="233" y="6290"/>
                    <a:pt x="272" y="6311"/>
                  </a:cubicBezTo>
                  <a:cubicBezTo>
                    <a:pt x="272" y="6311"/>
                    <a:pt x="2395" y="7474"/>
                    <a:pt x="2395" y="7474"/>
                  </a:cubicBezTo>
                  <a:cubicBezTo>
                    <a:pt x="2412" y="7483"/>
                    <a:pt x="2431" y="7489"/>
                    <a:pt x="2452" y="7489"/>
                  </a:cubicBezTo>
                  <a:cubicBezTo>
                    <a:pt x="2464" y="7489"/>
                    <a:pt x="2476" y="7487"/>
                    <a:pt x="2488" y="7483"/>
                  </a:cubicBezTo>
                  <a:lnTo>
                    <a:pt x="7284" y="6273"/>
                  </a:lnTo>
                  <a:cubicBezTo>
                    <a:pt x="7337" y="6259"/>
                    <a:pt x="7375" y="6211"/>
                    <a:pt x="7375" y="6156"/>
                  </a:cubicBezTo>
                  <a:lnTo>
                    <a:pt x="7375" y="3202"/>
                  </a:lnTo>
                  <a:lnTo>
                    <a:pt x="7536" y="3235"/>
                  </a:lnTo>
                  <a:cubicBezTo>
                    <a:pt x="7544" y="3237"/>
                    <a:pt x="7552" y="3238"/>
                    <a:pt x="7560" y="3238"/>
                  </a:cubicBezTo>
                  <a:cubicBezTo>
                    <a:pt x="7561" y="3238"/>
                    <a:pt x="7561" y="3237"/>
                    <a:pt x="7562" y="3237"/>
                  </a:cubicBezTo>
                  <a:cubicBezTo>
                    <a:pt x="7628" y="3237"/>
                    <a:pt x="7681" y="3183"/>
                    <a:pt x="7681" y="3117"/>
                  </a:cubicBezTo>
                  <a:cubicBezTo>
                    <a:pt x="7680" y="3093"/>
                    <a:pt x="7673" y="3070"/>
                    <a:pt x="7660" y="3050"/>
                  </a:cubicBezTo>
                  <a:close/>
                  <a:moveTo>
                    <a:pt x="622" y="5718"/>
                  </a:moveTo>
                  <a:cubicBezTo>
                    <a:pt x="622" y="5731"/>
                    <a:pt x="615" y="5744"/>
                    <a:pt x="605" y="5751"/>
                  </a:cubicBezTo>
                  <a:cubicBezTo>
                    <a:pt x="598" y="5756"/>
                    <a:pt x="590" y="5758"/>
                    <a:pt x="582" y="5758"/>
                  </a:cubicBezTo>
                  <a:cubicBezTo>
                    <a:pt x="577" y="5758"/>
                    <a:pt x="572" y="5758"/>
                    <a:pt x="568" y="5756"/>
                  </a:cubicBezTo>
                  <a:lnTo>
                    <a:pt x="316" y="5663"/>
                  </a:lnTo>
                  <a:cubicBezTo>
                    <a:pt x="300" y="5657"/>
                    <a:pt x="289" y="5642"/>
                    <a:pt x="289" y="5626"/>
                  </a:cubicBezTo>
                  <a:lnTo>
                    <a:pt x="289" y="5045"/>
                  </a:lnTo>
                  <a:cubicBezTo>
                    <a:pt x="289" y="5033"/>
                    <a:pt x="294" y="5022"/>
                    <a:pt x="304" y="5015"/>
                  </a:cubicBezTo>
                  <a:cubicBezTo>
                    <a:pt x="313" y="5007"/>
                    <a:pt x="325" y="5004"/>
                    <a:pt x="337" y="5006"/>
                  </a:cubicBezTo>
                  <a:lnTo>
                    <a:pt x="589" y="5053"/>
                  </a:lnTo>
                  <a:cubicBezTo>
                    <a:pt x="608" y="5057"/>
                    <a:pt x="622" y="5073"/>
                    <a:pt x="622" y="5093"/>
                  </a:cubicBezTo>
                  <a:lnTo>
                    <a:pt x="622" y="5718"/>
                  </a:lnTo>
                  <a:close/>
                  <a:moveTo>
                    <a:pt x="622" y="4780"/>
                  </a:moveTo>
                  <a:cubicBezTo>
                    <a:pt x="622" y="4791"/>
                    <a:pt x="617" y="4802"/>
                    <a:pt x="608" y="4810"/>
                  </a:cubicBezTo>
                  <a:cubicBezTo>
                    <a:pt x="601" y="4817"/>
                    <a:pt x="591" y="4820"/>
                    <a:pt x="582" y="4820"/>
                  </a:cubicBezTo>
                  <a:lnTo>
                    <a:pt x="578" y="4820"/>
                  </a:lnTo>
                  <a:lnTo>
                    <a:pt x="325" y="4796"/>
                  </a:lnTo>
                  <a:cubicBezTo>
                    <a:pt x="305" y="4793"/>
                    <a:pt x="289" y="4776"/>
                    <a:pt x="289" y="4756"/>
                  </a:cubicBezTo>
                  <a:lnTo>
                    <a:pt x="289" y="4175"/>
                  </a:lnTo>
                  <a:cubicBezTo>
                    <a:pt x="289" y="4154"/>
                    <a:pt x="305" y="4137"/>
                    <a:pt x="326" y="4135"/>
                  </a:cubicBezTo>
                  <a:lnTo>
                    <a:pt x="578" y="4115"/>
                  </a:lnTo>
                  <a:cubicBezTo>
                    <a:pt x="589" y="4114"/>
                    <a:pt x="601" y="4117"/>
                    <a:pt x="609" y="4125"/>
                  </a:cubicBezTo>
                  <a:cubicBezTo>
                    <a:pt x="617" y="4132"/>
                    <a:pt x="622" y="4143"/>
                    <a:pt x="622" y="4154"/>
                  </a:cubicBezTo>
                  <a:lnTo>
                    <a:pt x="622" y="4780"/>
                  </a:lnTo>
                  <a:lnTo>
                    <a:pt x="622" y="4780"/>
                  </a:lnTo>
                  <a:close/>
                  <a:moveTo>
                    <a:pt x="622" y="3842"/>
                  </a:moveTo>
                  <a:cubicBezTo>
                    <a:pt x="622" y="3861"/>
                    <a:pt x="608" y="3878"/>
                    <a:pt x="588" y="3881"/>
                  </a:cubicBezTo>
                  <a:lnTo>
                    <a:pt x="336" y="3925"/>
                  </a:lnTo>
                  <a:cubicBezTo>
                    <a:pt x="334" y="3925"/>
                    <a:pt x="332" y="3925"/>
                    <a:pt x="329" y="3925"/>
                  </a:cubicBezTo>
                  <a:cubicBezTo>
                    <a:pt x="320" y="3925"/>
                    <a:pt x="311" y="3922"/>
                    <a:pt x="303" y="3916"/>
                  </a:cubicBezTo>
                  <a:cubicBezTo>
                    <a:pt x="294" y="3908"/>
                    <a:pt x="289" y="3897"/>
                    <a:pt x="289" y="3885"/>
                  </a:cubicBezTo>
                  <a:lnTo>
                    <a:pt x="289" y="3305"/>
                  </a:lnTo>
                  <a:cubicBezTo>
                    <a:pt x="289" y="3288"/>
                    <a:pt x="300" y="3273"/>
                    <a:pt x="316" y="3267"/>
                  </a:cubicBezTo>
                  <a:lnTo>
                    <a:pt x="568" y="3178"/>
                  </a:lnTo>
                  <a:cubicBezTo>
                    <a:pt x="580" y="3174"/>
                    <a:pt x="594" y="3176"/>
                    <a:pt x="605" y="3183"/>
                  </a:cubicBezTo>
                  <a:cubicBezTo>
                    <a:pt x="616" y="3191"/>
                    <a:pt x="622" y="3203"/>
                    <a:pt x="622" y="3216"/>
                  </a:cubicBezTo>
                  <a:lnTo>
                    <a:pt x="622" y="3842"/>
                  </a:lnTo>
                  <a:lnTo>
                    <a:pt x="622" y="3842"/>
                  </a:lnTo>
                  <a:close/>
                  <a:moveTo>
                    <a:pt x="1267" y="5956"/>
                  </a:moveTo>
                  <a:cubicBezTo>
                    <a:pt x="1267" y="5969"/>
                    <a:pt x="1260" y="5981"/>
                    <a:pt x="1249" y="5989"/>
                  </a:cubicBezTo>
                  <a:cubicBezTo>
                    <a:pt x="1243" y="5993"/>
                    <a:pt x="1235" y="5996"/>
                    <a:pt x="1226" y="5996"/>
                  </a:cubicBezTo>
                  <a:cubicBezTo>
                    <a:pt x="1222" y="5996"/>
                    <a:pt x="1217" y="5995"/>
                    <a:pt x="1212" y="5993"/>
                  </a:cubicBezTo>
                  <a:lnTo>
                    <a:pt x="863" y="5865"/>
                  </a:lnTo>
                  <a:cubicBezTo>
                    <a:pt x="847" y="5859"/>
                    <a:pt x="836" y="5844"/>
                    <a:pt x="836" y="5827"/>
                  </a:cubicBezTo>
                  <a:lnTo>
                    <a:pt x="836" y="5148"/>
                  </a:lnTo>
                  <a:cubicBezTo>
                    <a:pt x="836" y="5136"/>
                    <a:pt x="842" y="5125"/>
                    <a:pt x="851" y="5117"/>
                  </a:cubicBezTo>
                  <a:cubicBezTo>
                    <a:pt x="860" y="5110"/>
                    <a:pt x="872" y="5107"/>
                    <a:pt x="884" y="5109"/>
                  </a:cubicBezTo>
                  <a:lnTo>
                    <a:pt x="1234" y="5175"/>
                  </a:lnTo>
                  <a:cubicBezTo>
                    <a:pt x="1253" y="5178"/>
                    <a:pt x="1267" y="5195"/>
                    <a:pt x="1267" y="5214"/>
                  </a:cubicBezTo>
                  <a:lnTo>
                    <a:pt x="1267" y="5956"/>
                  </a:lnTo>
                  <a:lnTo>
                    <a:pt x="1267" y="5956"/>
                  </a:lnTo>
                  <a:close/>
                  <a:moveTo>
                    <a:pt x="1267" y="4843"/>
                  </a:moveTo>
                  <a:cubicBezTo>
                    <a:pt x="1267" y="4854"/>
                    <a:pt x="1262" y="4865"/>
                    <a:pt x="1253" y="4873"/>
                  </a:cubicBezTo>
                  <a:cubicBezTo>
                    <a:pt x="1246" y="4879"/>
                    <a:pt x="1237" y="4883"/>
                    <a:pt x="1227" y="4883"/>
                  </a:cubicBezTo>
                  <a:cubicBezTo>
                    <a:pt x="1225" y="4883"/>
                    <a:pt x="1224" y="4883"/>
                    <a:pt x="1223" y="4883"/>
                  </a:cubicBezTo>
                  <a:lnTo>
                    <a:pt x="873" y="4849"/>
                  </a:lnTo>
                  <a:cubicBezTo>
                    <a:pt x="852" y="4847"/>
                    <a:pt x="836" y="4830"/>
                    <a:pt x="836" y="4809"/>
                  </a:cubicBezTo>
                  <a:lnTo>
                    <a:pt x="836" y="4130"/>
                  </a:lnTo>
                  <a:cubicBezTo>
                    <a:pt x="836" y="4109"/>
                    <a:pt x="852" y="4092"/>
                    <a:pt x="873" y="4090"/>
                  </a:cubicBezTo>
                  <a:lnTo>
                    <a:pt x="1223" y="4061"/>
                  </a:lnTo>
                  <a:cubicBezTo>
                    <a:pt x="1234" y="4060"/>
                    <a:pt x="1245" y="4064"/>
                    <a:pt x="1254" y="4071"/>
                  </a:cubicBezTo>
                  <a:cubicBezTo>
                    <a:pt x="1262" y="4079"/>
                    <a:pt x="1267" y="4090"/>
                    <a:pt x="1267" y="4101"/>
                  </a:cubicBezTo>
                  <a:lnTo>
                    <a:pt x="1267" y="4843"/>
                  </a:lnTo>
                  <a:close/>
                  <a:moveTo>
                    <a:pt x="1267" y="3730"/>
                  </a:moveTo>
                  <a:cubicBezTo>
                    <a:pt x="1267" y="3750"/>
                    <a:pt x="1253" y="3767"/>
                    <a:pt x="1233" y="3770"/>
                  </a:cubicBezTo>
                  <a:lnTo>
                    <a:pt x="883" y="3830"/>
                  </a:lnTo>
                  <a:cubicBezTo>
                    <a:pt x="881" y="3831"/>
                    <a:pt x="879" y="3831"/>
                    <a:pt x="877" y="3831"/>
                  </a:cubicBezTo>
                  <a:cubicBezTo>
                    <a:pt x="867" y="3831"/>
                    <a:pt x="858" y="3827"/>
                    <a:pt x="851" y="3821"/>
                  </a:cubicBezTo>
                  <a:cubicBezTo>
                    <a:pt x="842" y="3814"/>
                    <a:pt x="836" y="3803"/>
                    <a:pt x="836" y="3791"/>
                  </a:cubicBezTo>
                  <a:lnTo>
                    <a:pt x="836" y="3112"/>
                  </a:lnTo>
                  <a:cubicBezTo>
                    <a:pt x="836" y="3095"/>
                    <a:pt x="847" y="3080"/>
                    <a:pt x="863" y="3074"/>
                  </a:cubicBezTo>
                  <a:lnTo>
                    <a:pt x="1213" y="2951"/>
                  </a:lnTo>
                  <a:cubicBezTo>
                    <a:pt x="1226" y="2946"/>
                    <a:pt x="1239" y="2948"/>
                    <a:pt x="1250" y="2956"/>
                  </a:cubicBezTo>
                  <a:cubicBezTo>
                    <a:pt x="1260" y="2963"/>
                    <a:pt x="1267" y="2975"/>
                    <a:pt x="1267" y="2988"/>
                  </a:cubicBezTo>
                  <a:lnTo>
                    <a:pt x="1267" y="3730"/>
                  </a:lnTo>
                  <a:lnTo>
                    <a:pt x="1267" y="3730"/>
                  </a:lnTo>
                  <a:close/>
                  <a:moveTo>
                    <a:pt x="2206" y="6301"/>
                  </a:moveTo>
                  <a:cubicBezTo>
                    <a:pt x="2206" y="6314"/>
                    <a:pt x="2200" y="6327"/>
                    <a:pt x="2189" y="6334"/>
                  </a:cubicBezTo>
                  <a:cubicBezTo>
                    <a:pt x="2182" y="6339"/>
                    <a:pt x="2174" y="6341"/>
                    <a:pt x="2166" y="6341"/>
                  </a:cubicBezTo>
                  <a:cubicBezTo>
                    <a:pt x="2161" y="6341"/>
                    <a:pt x="2156" y="6340"/>
                    <a:pt x="2152" y="6339"/>
                  </a:cubicBezTo>
                  <a:lnTo>
                    <a:pt x="1634" y="6148"/>
                  </a:lnTo>
                  <a:cubicBezTo>
                    <a:pt x="1618" y="6142"/>
                    <a:pt x="1608" y="6127"/>
                    <a:pt x="1608" y="6111"/>
                  </a:cubicBezTo>
                  <a:lnTo>
                    <a:pt x="1608" y="5293"/>
                  </a:lnTo>
                  <a:cubicBezTo>
                    <a:pt x="1608" y="5281"/>
                    <a:pt x="1613" y="5270"/>
                    <a:pt x="1622" y="5262"/>
                  </a:cubicBezTo>
                  <a:cubicBezTo>
                    <a:pt x="1632" y="5254"/>
                    <a:pt x="1644" y="5251"/>
                    <a:pt x="1655" y="5254"/>
                  </a:cubicBezTo>
                  <a:lnTo>
                    <a:pt x="2173" y="5351"/>
                  </a:lnTo>
                  <a:cubicBezTo>
                    <a:pt x="2192" y="5354"/>
                    <a:pt x="2206" y="5371"/>
                    <a:pt x="2206" y="5390"/>
                  </a:cubicBezTo>
                  <a:lnTo>
                    <a:pt x="2206" y="6301"/>
                  </a:lnTo>
                  <a:lnTo>
                    <a:pt x="2206" y="6301"/>
                  </a:lnTo>
                  <a:close/>
                  <a:moveTo>
                    <a:pt x="2206" y="4935"/>
                  </a:moveTo>
                  <a:cubicBezTo>
                    <a:pt x="2206" y="4946"/>
                    <a:pt x="2201" y="4957"/>
                    <a:pt x="2193" y="4964"/>
                  </a:cubicBezTo>
                  <a:cubicBezTo>
                    <a:pt x="2185" y="4971"/>
                    <a:pt x="2176" y="4975"/>
                    <a:pt x="2166" y="4975"/>
                  </a:cubicBezTo>
                  <a:cubicBezTo>
                    <a:pt x="2165" y="4975"/>
                    <a:pt x="2163" y="4975"/>
                    <a:pt x="2162" y="4975"/>
                  </a:cubicBezTo>
                  <a:lnTo>
                    <a:pt x="1644" y="4924"/>
                  </a:lnTo>
                  <a:cubicBezTo>
                    <a:pt x="1624" y="4922"/>
                    <a:pt x="1608" y="4905"/>
                    <a:pt x="1608" y="4884"/>
                  </a:cubicBezTo>
                  <a:lnTo>
                    <a:pt x="1608" y="4066"/>
                  </a:lnTo>
                  <a:cubicBezTo>
                    <a:pt x="1608" y="4045"/>
                    <a:pt x="1624" y="4028"/>
                    <a:pt x="1645" y="4026"/>
                  </a:cubicBezTo>
                  <a:lnTo>
                    <a:pt x="2163" y="3983"/>
                  </a:lnTo>
                  <a:cubicBezTo>
                    <a:pt x="2174" y="3983"/>
                    <a:pt x="2185" y="3986"/>
                    <a:pt x="2193" y="3994"/>
                  </a:cubicBezTo>
                  <a:cubicBezTo>
                    <a:pt x="2201" y="4002"/>
                    <a:pt x="2206" y="4012"/>
                    <a:pt x="2206" y="4024"/>
                  </a:cubicBezTo>
                  <a:lnTo>
                    <a:pt x="2206" y="4935"/>
                  </a:lnTo>
                  <a:close/>
                  <a:moveTo>
                    <a:pt x="2206" y="3568"/>
                  </a:moveTo>
                  <a:cubicBezTo>
                    <a:pt x="2206" y="3588"/>
                    <a:pt x="2192" y="3604"/>
                    <a:pt x="2173" y="3608"/>
                  </a:cubicBezTo>
                  <a:lnTo>
                    <a:pt x="1655" y="3697"/>
                  </a:lnTo>
                  <a:cubicBezTo>
                    <a:pt x="1653" y="3697"/>
                    <a:pt x="1651" y="3698"/>
                    <a:pt x="1648" y="3698"/>
                  </a:cubicBezTo>
                  <a:cubicBezTo>
                    <a:pt x="1639" y="3698"/>
                    <a:pt x="1630" y="3694"/>
                    <a:pt x="1622" y="3688"/>
                  </a:cubicBezTo>
                  <a:cubicBezTo>
                    <a:pt x="1613" y="3680"/>
                    <a:pt x="1608" y="3669"/>
                    <a:pt x="1608" y="3657"/>
                  </a:cubicBezTo>
                  <a:lnTo>
                    <a:pt x="1608" y="2840"/>
                  </a:lnTo>
                  <a:cubicBezTo>
                    <a:pt x="1608" y="2823"/>
                    <a:pt x="1619" y="2807"/>
                    <a:pt x="1635" y="2802"/>
                  </a:cubicBezTo>
                  <a:lnTo>
                    <a:pt x="2153" y="2619"/>
                  </a:lnTo>
                  <a:cubicBezTo>
                    <a:pt x="2165" y="2615"/>
                    <a:pt x="2179" y="2617"/>
                    <a:pt x="2189" y="2624"/>
                  </a:cubicBezTo>
                  <a:cubicBezTo>
                    <a:pt x="2200" y="2632"/>
                    <a:pt x="2206" y="2644"/>
                    <a:pt x="2206" y="2657"/>
                  </a:cubicBezTo>
                  <a:lnTo>
                    <a:pt x="2206" y="3568"/>
                  </a:lnTo>
                  <a:lnTo>
                    <a:pt x="2206" y="3568"/>
                  </a:lnTo>
                  <a:close/>
                  <a:moveTo>
                    <a:pt x="3587" y="6221"/>
                  </a:moveTo>
                  <a:cubicBezTo>
                    <a:pt x="3587" y="6240"/>
                    <a:pt x="3573" y="6257"/>
                    <a:pt x="3553" y="6260"/>
                  </a:cubicBezTo>
                  <a:lnTo>
                    <a:pt x="2729" y="6400"/>
                  </a:lnTo>
                  <a:cubicBezTo>
                    <a:pt x="2727" y="6400"/>
                    <a:pt x="2725" y="6400"/>
                    <a:pt x="2722" y="6400"/>
                  </a:cubicBezTo>
                  <a:cubicBezTo>
                    <a:pt x="2713" y="6400"/>
                    <a:pt x="2704" y="6397"/>
                    <a:pt x="2697" y="6391"/>
                  </a:cubicBezTo>
                  <a:cubicBezTo>
                    <a:pt x="2687" y="6383"/>
                    <a:pt x="2682" y="6372"/>
                    <a:pt x="2682" y="6360"/>
                  </a:cubicBezTo>
                  <a:lnTo>
                    <a:pt x="2682" y="5420"/>
                  </a:lnTo>
                  <a:cubicBezTo>
                    <a:pt x="2682" y="5399"/>
                    <a:pt x="2698" y="5382"/>
                    <a:pt x="2719" y="5380"/>
                  </a:cubicBezTo>
                  <a:lnTo>
                    <a:pt x="3543" y="5309"/>
                  </a:lnTo>
                  <a:cubicBezTo>
                    <a:pt x="3554" y="5308"/>
                    <a:pt x="3566" y="5312"/>
                    <a:pt x="3574" y="5319"/>
                  </a:cubicBezTo>
                  <a:cubicBezTo>
                    <a:pt x="3582" y="5327"/>
                    <a:pt x="3587" y="5338"/>
                    <a:pt x="3587" y="5349"/>
                  </a:cubicBezTo>
                  <a:lnTo>
                    <a:pt x="3587" y="6221"/>
                  </a:lnTo>
                  <a:lnTo>
                    <a:pt x="3587" y="6221"/>
                  </a:lnTo>
                  <a:close/>
                  <a:moveTo>
                    <a:pt x="3587" y="4913"/>
                  </a:moveTo>
                  <a:cubicBezTo>
                    <a:pt x="3587" y="4935"/>
                    <a:pt x="3570" y="4952"/>
                    <a:pt x="3548" y="4953"/>
                  </a:cubicBezTo>
                  <a:lnTo>
                    <a:pt x="2724" y="4991"/>
                  </a:lnTo>
                  <a:lnTo>
                    <a:pt x="2722" y="4991"/>
                  </a:lnTo>
                  <a:cubicBezTo>
                    <a:pt x="2712" y="4991"/>
                    <a:pt x="2702" y="4986"/>
                    <a:pt x="2695" y="4979"/>
                  </a:cubicBezTo>
                  <a:cubicBezTo>
                    <a:pt x="2687" y="4972"/>
                    <a:pt x="2682" y="4961"/>
                    <a:pt x="2682" y="4950"/>
                  </a:cubicBezTo>
                  <a:lnTo>
                    <a:pt x="2682" y="4010"/>
                  </a:lnTo>
                  <a:cubicBezTo>
                    <a:pt x="2682" y="4000"/>
                    <a:pt x="2687" y="3989"/>
                    <a:pt x="2695" y="3982"/>
                  </a:cubicBezTo>
                  <a:cubicBezTo>
                    <a:pt x="2703" y="3974"/>
                    <a:pt x="2713" y="3970"/>
                    <a:pt x="2724" y="3970"/>
                  </a:cubicBezTo>
                  <a:lnTo>
                    <a:pt x="3548" y="4002"/>
                  </a:lnTo>
                  <a:cubicBezTo>
                    <a:pt x="3570" y="4002"/>
                    <a:pt x="3587" y="4020"/>
                    <a:pt x="3587" y="4042"/>
                  </a:cubicBezTo>
                  <a:lnTo>
                    <a:pt x="3587" y="4913"/>
                  </a:lnTo>
                  <a:close/>
                  <a:moveTo>
                    <a:pt x="3587" y="3606"/>
                  </a:moveTo>
                  <a:cubicBezTo>
                    <a:pt x="3587" y="3617"/>
                    <a:pt x="3582" y="3628"/>
                    <a:pt x="3574" y="3636"/>
                  </a:cubicBezTo>
                  <a:cubicBezTo>
                    <a:pt x="3566" y="3642"/>
                    <a:pt x="3557" y="3646"/>
                    <a:pt x="3547" y="3646"/>
                  </a:cubicBezTo>
                  <a:cubicBezTo>
                    <a:pt x="3545" y="3646"/>
                    <a:pt x="3544" y="3646"/>
                    <a:pt x="3543" y="3646"/>
                  </a:cubicBezTo>
                  <a:lnTo>
                    <a:pt x="2719" y="3581"/>
                  </a:lnTo>
                  <a:cubicBezTo>
                    <a:pt x="2699" y="3579"/>
                    <a:pt x="2682" y="3561"/>
                    <a:pt x="2682" y="3541"/>
                  </a:cubicBezTo>
                  <a:lnTo>
                    <a:pt x="2682" y="2601"/>
                  </a:lnTo>
                  <a:cubicBezTo>
                    <a:pt x="2682" y="2589"/>
                    <a:pt x="2687" y="2578"/>
                    <a:pt x="2696" y="2570"/>
                  </a:cubicBezTo>
                  <a:cubicBezTo>
                    <a:pt x="2705" y="2562"/>
                    <a:pt x="2717" y="2559"/>
                    <a:pt x="2729" y="2561"/>
                  </a:cubicBezTo>
                  <a:lnTo>
                    <a:pt x="3553" y="2695"/>
                  </a:lnTo>
                  <a:cubicBezTo>
                    <a:pt x="3572" y="2698"/>
                    <a:pt x="3587" y="2715"/>
                    <a:pt x="3587" y="2734"/>
                  </a:cubicBezTo>
                  <a:lnTo>
                    <a:pt x="3587" y="3606"/>
                  </a:lnTo>
                  <a:close/>
                  <a:moveTo>
                    <a:pt x="4620" y="6046"/>
                  </a:moveTo>
                  <a:cubicBezTo>
                    <a:pt x="4620" y="6065"/>
                    <a:pt x="4606" y="6082"/>
                    <a:pt x="4587" y="6085"/>
                  </a:cubicBezTo>
                  <a:lnTo>
                    <a:pt x="3922" y="6198"/>
                  </a:lnTo>
                  <a:cubicBezTo>
                    <a:pt x="3920" y="6198"/>
                    <a:pt x="3918" y="6198"/>
                    <a:pt x="3915" y="6198"/>
                  </a:cubicBezTo>
                  <a:cubicBezTo>
                    <a:pt x="3906" y="6198"/>
                    <a:pt x="3897" y="6195"/>
                    <a:pt x="3889" y="6189"/>
                  </a:cubicBezTo>
                  <a:cubicBezTo>
                    <a:pt x="3880" y="6181"/>
                    <a:pt x="3875" y="6170"/>
                    <a:pt x="3875" y="6158"/>
                  </a:cubicBezTo>
                  <a:lnTo>
                    <a:pt x="3875" y="5317"/>
                  </a:lnTo>
                  <a:cubicBezTo>
                    <a:pt x="3875" y="5296"/>
                    <a:pt x="3891" y="5279"/>
                    <a:pt x="3912" y="5277"/>
                  </a:cubicBezTo>
                  <a:lnTo>
                    <a:pt x="4577" y="5220"/>
                  </a:lnTo>
                  <a:cubicBezTo>
                    <a:pt x="4588" y="5219"/>
                    <a:pt x="4599" y="5222"/>
                    <a:pt x="4607" y="5230"/>
                  </a:cubicBezTo>
                  <a:cubicBezTo>
                    <a:pt x="4616" y="5238"/>
                    <a:pt x="4620" y="5248"/>
                    <a:pt x="4620" y="5259"/>
                  </a:cubicBezTo>
                  <a:lnTo>
                    <a:pt x="4620" y="6046"/>
                  </a:lnTo>
                  <a:lnTo>
                    <a:pt x="4620" y="6046"/>
                  </a:lnTo>
                  <a:close/>
                  <a:moveTo>
                    <a:pt x="4620" y="4867"/>
                  </a:moveTo>
                  <a:cubicBezTo>
                    <a:pt x="4620" y="4888"/>
                    <a:pt x="4603" y="4906"/>
                    <a:pt x="4582" y="4907"/>
                  </a:cubicBezTo>
                  <a:lnTo>
                    <a:pt x="3917" y="4937"/>
                  </a:lnTo>
                  <a:lnTo>
                    <a:pt x="3915" y="4937"/>
                  </a:lnTo>
                  <a:cubicBezTo>
                    <a:pt x="3905" y="4937"/>
                    <a:pt x="3895" y="4933"/>
                    <a:pt x="3888" y="4926"/>
                  </a:cubicBezTo>
                  <a:cubicBezTo>
                    <a:pt x="3880" y="4918"/>
                    <a:pt x="3875" y="4908"/>
                    <a:pt x="3875" y="4897"/>
                  </a:cubicBezTo>
                  <a:lnTo>
                    <a:pt x="3875" y="4056"/>
                  </a:lnTo>
                  <a:cubicBezTo>
                    <a:pt x="3875" y="4045"/>
                    <a:pt x="3880" y="4035"/>
                    <a:pt x="3888" y="4027"/>
                  </a:cubicBezTo>
                  <a:cubicBezTo>
                    <a:pt x="3895" y="4019"/>
                    <a:pt x="3906" y="4015"/>
                    <a:pt x="3917" y="4016"/>
                  </a:cubicBezTo>
                  <a:lnTo>
                    <a:pt x="4582" y="4041"/>
                  </a:lnTo>
                  <a:cubicBezTo>
                    <a:pt x="4603" y="4042"/>
                    <a:pt x="4620" y="4059"/>
                    <a:pt x="4620" y="4081"/>
                  </a:cubicBezTo>
                  <a:lnTo>
                    <a:pt x="4620" y="4867"/>
                  </a:lnTo>
                  <a:lnTo>
                    <a:pt x="4620" y="4867"/>
                  </a:lnTo>
                  <a:close/>
                  <a:moveTo>
                    <a:pt x="4620" y="3688"/>
                  </a:moveTo>
                  <a:cubicBezTo>
                    <a:pt x="4620" y="3699"/>
                    <a:pt x="4616" y="3710"/>
                    <a:pt x="4607" y="3718"/>
                  </a:cubicBezTo>
                  <a:cubicBezTo>
                    <a:pt x="4600" y="3725"/>
                    <a:pt x="4590" y="3729"/>
                    <a:pt x="4580" y="3729"/>
                  </a:cubicBezTo>
                  <a:cubicBezTo>
                    <a:pt x="4579" y="3729"/>
                    <a:pt x="4578" y="3728"/>
                    <a:pt x="4577" y="3728"/>
                  </a:cubicBezTo>
                  <a:lnTo>
                    <a:pt x="3912" y="3676"/>
                  </a:lnTo>
                  <a:cubicBezTo>
                    <a:pt x="3891" y="3674"/>
                    <a:pt x="3875" y="3656"/>
                    <a:pt x="3875" y="3636"/>
                  </a:cubicBezTo>
                  <a:lnTo>
                    <a:pt x="3875" y="2795"/>
                  </a:lnTo>
                  <a:cubicBezTo>
                    <a:pt x="3875" y="2783"/>
                    <a:pt x="3880" y="2772"/>
                    <a:pt x="3889" y="2764"/>
                  </a:cubicBezTo>
                  <a:cubicBezTo>
                    <a:pt x="3898" y="2756"/>
                    <a:pt x="3910" y="2753"/>
                    <a:pt x="3922" y="2755"/>
                  </a:cubicBezTo>
                  <a:lnTo>
                    <a:pt x="4586" y="2863"/>
                  </a:lnTo>
                  <a:cubicBezTo>
                    <a:pt x="4606" y="2866"/>
                    <a:pt x="4620" y="2883"/>
                    <a:pt x="4620" y="2903"/>
                  </a:cubicBezTo>
                  <a:lnTo>
                    <a:pt x="4620" y="3688"/>
                  </a:lnTo>
                  <a:lnTo>
                    <a:pt x="4620" y="3688"/>
                  </a:lnTo>
                  <a:close/>
                  <a:moveTo>
                    <a:pt x="2661" y="1995"/>
                  </a:moveTo>
                  <a:lnTo>
                    <a:pt x="2637" y="1990"/>
                  </a:lnTo>
                  <a:lnTo>
                    <a:pt x="3545" y="369"/>
                  </a:lnTo>
                  <a:lnTo>
                    <a:pt x="4651" y="2402"/>
                  </a:lnTo>
                  <a:lnTo>
                    <a:pt x="2661" y="1995"/>
                  </a:lnTo>
                  <a:close/>
                  <a:moveTo>
                    <a:pt x="5718" y="6554"/>
                  </a:moveTo>
                  <a:cubicBezTo>
                    <a:pt x="5718" y="6572"/>
                    <a:pt x="5706" y="6588"/>
                    <a:pt x="5688" y="6593"/>
                  </a:cubicBezTo>
                  <a:lnTo>
                    <a:pt x="5173" y="6723"/>
                  </a:lnTo>
                  <a:cubicBezTo>
                    <a:pt x="5169" y="6724"/>
                    <a:pt x="5166" y="6724"/>
                    <a:pt x="5163" y="6724"/>
                  </a:cubicBezTo>
                  <a:cubicBezTo>
                    <a:pt x="5154" y="6724"/>
                    <a:pt x="5145" y="6721"/>
                    <a:pt x="5138" y="6716"/>
                  </a:cubicBezTo>
                  <a:cubicBezTo>
                    <a:pt x="5128" y="6708"/>
                    <a:pt x="5123" y="6697"/>
                    <a:pt x="5123" y="6684"/>
                  </a:cubicBezTo>
                  <a:lnTo>
                    <a:pt x="5123" y="5209"/>
                  </a:lnTo>
                  <a:cubicBezTo>
                    <a:pt x="5123" y="5189"/>
                    <a:pt x="5138" y="5172"/>
                    <a:pt x="5158" y="5169"/>
                  </a:cubicBezTo>
                  <a:lnTo>
                    <a:pt x="5674" y="5108"/>
                  </a:lnTo>
                  <a:cubicBezTo>
                    <a:pt x="5685" y="5107"/>
                    <a:pt x="5696" y="5111"/>
                    <a:pt x="5705" y="5118"/>
                  </a:cubicBezTo>
                  <a:cubicBezTo>
                    <a:pt x="5713" y="5126"/>
                    <a:pt x="5718" y="5137"/>
                    <a:pt x="5718" y="5148"/>
                  </a:cubicBezTo>
                  <a:lnTo>
                    <a:pt x="5718" y="6554"/>
                  </a:lnTo>
                  <a:lnTo>
                    <a:pt x="5718" y="6554"/>
                  </a:lnTo>
                  <a:close/>
                  <a:moveTo>
                    <a:pt x="6588" y="5712"/>
                  </a:moveTo>
                  <a:cubicBezTo>
                    <a:pt x="6588" y="5732"/>
                    <a:pt x="6574" y="5748"/>
                    <a:pt x="6555" y="5751"/>
                  </a:cubicBezTo>
                  <a:lnTo>
                    <a:pt x="6144" y="5821"/>
                  </a:lnTo>
                  <a:cubicBezTo>
                    <a:pt x="6142" y="5822"/>
                    <a:pt x="6140" y="5822"/>
                    <a:pt x="6137" y="5822"/>
                  </a:cubicBezTo>
                  <a:cubicBezTo>
                    <a:pt x="6128" y="5822"/>
                    <a:pt x="6119" y="5818"/>
                    <a:pt x="6111" y="5812"/>
                  </a:cubicBezTo>
                  <a:cubicBezTo>
                    <a:pt x="6102" y="5805"/>
                    <a:pt x="6097" y="5794"/>
                    <a:pt x="6097" y="5782"/>
                  </a:cubicBezTo>
                  <a:lnTo>
                    <a:pt x="6097" y="5125"/>
                  </a:lnTo>
                  <a:cubicBezTo>
                    <a:pt x="6097" y="5104"/>
                    <a:pt x="6113" y="5087"/>
                    <a:pt x="6134" y="5085"/>
                  </a:cubicBezTo>
                  <a:lnTo>
                    <a:pt x="6545" y="5049"/>
                  </a:lnTo>
                  <a:cubicBezTo>
                    <a:pt x="6556" y="5048"/>
                    <a:pt x="6567" y="5052"/>
                    <a:pt x="6576" y="5060"/>
                  </a:cubicBezTo>
                  <a:cubicBezTo>
                    <a:pt x="6584" y="5067"/>
                    <a:pt x="6588" y="5078"/>
                    <a:pt x="6588" y="5089"/>
                  </a:cubicBezTo>
                  <a:lnTo>
                    <a:pt x="6588" y="5712"/>
                  </a:lnTo>
                  <a:lnTo>
                    <a:pt x="6588" y="5712"/>
                  </a:lnTo>
                  <a:close/>
                  <a:moveTo>
                    <a:pt x="6588" y="4778"/>
                  </a:moveTo>
                  <a:cubicBezTo>
                    <a:pt x="6588" y="4800"/>
                    <a:pt x="6571" y="4817"/>
                    <a:pt x="6550" y="4818"/>
                  </a:cubicBezTo>
                  <a:lnTo>
                    <a:pt x="6139" y="4837"/>
                  </a:lnTo>
                  <a:lnTo>
                    <a:pt x="6137" y="4837"/>
                  </a:lnTo>
                  <a:cubicBezTo>
                    <a:pt x="6127" y="4837"/>
                    <a:pt x="6117" y="4833"/>
                    <a:pt x="6109" y="4826"/>
                  </a:cubicBezTo>
                  <a:cubicBezTo>
                    <a:pt x="6101" y="4818"/>
                    <a:pt x="6097" y="4808"/>
                    <a:pt x="6097" y="4797"/>
                  </a:cubicBezTo>
                  <a:lnTo>
                    <a:pt x="6097" y="4140"/>
                  </a:lnTo>
                  <a:cubicBezTo>
                    <a:pt x="6097" y="4129"/>
                    <a:pt x="6101" y="4119"/>
                    <a:pt x="6109" y="4111"/>
                  </a:cubicBezTo>
                  <a:cubicBezTo>
                    <a:pt x="6117" y="4104"/>
                    <a:pt x="6128" y="4099"/>
                    <a:pt x="6139" y="4100"/>
                  </a:cubicBezTo>
                  <a:lnTo>
                    <a:pt x="6550" y="4116"/>
                  </a:lnTo>
                  <a:cubicBezTo>
                    <a:pt x="6571" y="4116"/>
                    <a:pt x="6588" y="4134"/>
                    <a:pt x="6588" y="4156"/>
                  </a:cubicBezTo>
                  <a:lnTo>
                    <a:pt x="6588" y="4778"/>
                  </a:lnTo>
                  <a:close/>
                  <a:moveTo>
                    <a:pt x="6588" y="3845"/>
                  </a:moveTo>
                  <a:cubicBezTo>
                    <a:pt x="6588" y="3856"/>
                    <a:pt x="6584" y="3867"/>
                    <a:pt x="6575" y="3874"/>
                  </a:cubicBezTo>
                  <a:cubicBezTo>
                    <a:pt x="6568" y="3881"/>
                    <a:pt x="6558" y="3885"/>
                    <a:pt x="6548" y="3885"/>
                  </a:cubicBezTo>
                  <a:lnTo>
                    <a:pt x="6545" y="3885"/>
                  </a:lnTo>
                  <a:lnTo>
                    <a:pt x="6134" y="3852"/>
                  </a:lnTo>
                  <a:cubicBezTo>
                    <a:pt x="6113" y="3850"/>
                    <a:pt x="6097" y="3833"/>
                    <a:pt x="6097" y="3812"/>
                  </a:cubicBezTo>
                  <a:lnTo>
                    <a:pt x="6097" y="3155"/>
                  </a:lnTo>
                  <a:cubicBezTo>
                    <a:pt x="6097" y="3144"/>
                    <a:pt x="6102" y="3132"/>
                    <a:pt x="6111" y="3125"/>
                  </a:cubicBezTo>
                  <a:cubicBezTo>
                    <a:pt x="6120" y="3117"/>
                    <a:pt x="6132" y="3114"/>
                    <a:pt x="6143" y="3116"/>
                  </a:cubicBezTo>
                  <a:lnTo>
                    <a:pt x="6555" y="3182"/>
                  </a:lnTo>
                  <a:cubicBezTo>
                    <a:pt x="6574" y="3186"/>
                    <a:pt x="6588" y="3202"/>
                    <a:pt x="6588" y="3222"/>
                  </a:cubicBezTo>
                  <a:lnTo>
                    <a:pt x="6588" y="3845"/>
                  </a:lnTo>
                  <a:lnTo>
                    <a:pt x="6588" y="3845"/>
                  </a:lnTo>
                  <a:close/>
                  <a:moveTo>
                    <a:pt x="7131" y="5620"/>
                  </a:moveTo>
                  <a:cubicBezTo>
                    <a:pt x="7131" y="5640"/>
                    <a:pt x="7117" y="5657"/>
                    <a:pt x="7097" y="5660"/>
                  </a:cubicBezTo>
                  <a:lnTo>
                    <a:pt x="6745" y="5719"/>
                  </a:lnTo>
                  <a:cubicBezTo>
                    <a:pt x="6743" y="5720"/>
                    <a:pt x="6740" y="5720"/>
                    <a:pt x="6738" y="5720"/>
                  </a:cubicBezTo>
                  <a:cubicBezTo>
                    <a:pt x="6729" y="5720"/>
                    <a:pt x="6720" y="5717"/>
                    <a:pt x="6712" y="5710"/>
                  </a:cubicBezTo>
                  <a:cubicBezTo>
                    <a:pt x="6703" y="5703"/>
                    <a:pt x="6698" y="5692"/>
                    <a:pt x="6698" y="5680"/>
                  </a:cubicBezTo>
                  <a:lnTo>
                    <a:pt x="6698" y="5073"/>
                  </a:lnTo>
                  <a:cubicBezTo>
                    <a:pt x="6698" y="5052"/>
                    <a:pt x="6714" y="5035"/>
                    <a:pt x="6735" y="5033"/>
                  </a:cubicBezTo>
                  <a:lnTo>
                    <a:pt x="7087" y="5002"/>
                  </a:lnTo>
                  <a:cubicBezTo>
                    <a:pt x="7098" y="5002"/>
                    <a:pt x="7110" y="5005"/>
                    <a:pt x="7118" y="5013"/>
                  </a:cubicBezTo>
                  <a:cubicBezTo>
                    <a:pt x="7126" y="5020"/>
                    <a:pt x="7131" y="5031"/>
                    <a:pt x="7131" y="5042"/>
                  </a:cubicBezTo>
                  <a:lnTo>
                    <a:pt x="7131" y="5620"/>
                  </a:lnTo>
                  <a:lnTo>
                    <a:pt x="7131" y="5620"/>
                  </a:lnTo>
                  <a:close/>
                  <a:moveTo>
                    <a:pt x="7131" y="4754"/>
                  </a:moveTo>
                  <a:cubicBezTo>
                    <a:pt x="7131" y="4775"/>
                    <a:pt x="7114" y="4793"/>
                    <a:pt x="7092" y="4794"/>
                  </a:cubicBezTo>
                  <a:lnTo>
                    <a:pt x="6740" y="4810"/>
                  </a:lnTo>
                  <a:lnTo>
                    <a:pt x="6738" y="4810"/>
                  </a:lnTo>
                  <a:cubicBezTo>
                    <a:pt x="6728" y="4810"/>
                    <a:pt x="6718" y="4806"/>
                    <a:pt x="6710" y="4799"/>
                  </a:cubicBezTo>
                  <a:cubicBezTo>
                    <a:pt x="6703" y="4791"/>
                    <a:pt x="6698" y="4781"/>
                    <a:pt x="6698" y="4770"/>
                  </a:cubicBezTo>
                  <a:lnTo>
                    <a:pt x="6698" y="4163"/>
                  </a:lnTo>
                  <a:cubicBezTo>
                    <a:pt x="6698" y="4152"/>
                    <a:pt x="6703" y="4142"/>
                    <a:pt x="6710" y="4135"/>
                  </a:cubicBezTo>
                  <a:cubicBezTo>
                    <a:pt x="6718" y="4127"/>
                    <a:pt x="6729" y="4123"/>
                    <a:pt x="6740" y="4123"/>
                  </a:cubicBezTo>
                  <a:lnTo>
                    <a:pt x="7092" y="4137"/>
                  </a:lnTo>
                  <a:cubicBezTo>
                    <a:pt x="7114" y="4137"/>
                    <a:pt x="7131" y="4155"/>
                    <a:pt x="7131" y="4177"/>
                  </a:cubicBezTo>
                  <a:lnTo>
                    <a:pt x="7131" y="4754"/>
                  </a:lnTo>
                  <a:close/>
                  <a:moveTo>
                    <a:pt x="7131" y="3888"/>
                  </a:moveTo>
                  <a:cubicBezTo>
                    <a:pt x="7131" y="3899"/>
                    <a:pt x="7126" y="3910"/>
                    <a:pt x="7118" y="3917"/>
                  </a:cubicBezTo>
                  <a:cubicBezTo>
                    <a:pt x="7110" y="3924"/>
                    <a:pt x="7101" y="3928"/>
                    <a:pt x="7091" y="3928"/>
                  </a:cubicBezTo>
                  <a:lnTo>
                    <a:pt x="7087" y="3928"/>
                  </a:lnTo>
                  <a:lnTo>
                    <a:pt x="6735" y="3900"/>
                  </a:lnTo>
                  <a:cubicBezTo>
                    <a:pt x="6714" y="3898"/>
                    <a:pt x="6698" y="3881"/>
                    <a:pt x="6698" y="3860"/>
                  </a:cubicBezTo>
                  <a:lnTo>
                    <a:pt x="6698" y="3253"/>
                  </a:lnTo>
                  <a:cubicBezTo>
                    <a:pt x="6698" y="3241"/>
                    <a:pt x="6703" y="3230"/>
                    <a:pt x="6712" y="3223"/>
                  </a:cubicBezTo>
                  <a:cubicBezTo>
                    <a:pt x="6721" y="3215"/>
                    <a:pt x="6733" y="3212"/>
                    <a:pt x="6744" y="3213"/>
                  </a:cubicBezTo>
                  <a:lnTo>
                    <a:pt x="7097" y="3271"/>
                  </a:lnTo>
                  <a:cubicBezTo>
                    <a:pt x="7116" y="3274"/>
                    <a:pt x="7130" y="3291"/>
                    <a:pt x="7130" y="3310"/>
                  </a:cubicBezTo>
                  <a:lnTo>
                    <a:pt x="7130" y="3888"/>
                  </a:lnTo>
                  <a:lnTo>
                    <a:pt x="7131" y="3888"/>
                  </a:lnTo>
                  <a:close/>
                  <a:moveTo>
                    <a:pt x="5873" y="2650"/>
                  </a:moveTo>
                  <a:lnTo>
                    <a:pt x="6033" y="2396"/>
                  </a:lnTo>
                  <a:lnTo>
                    <a:pt x="6543" y="1588"/>
                  </a:lnTo>
                  <a:lnTo>
                    <a:pt x="7323" y="2946"/>
                  </a:lnTo>
                  <a:lnTo>
                    <a:pt x="5873" y="2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0" name="îṩḻiďé">
              <a:extLst>
                <a:ext uri="{FF2B5EF4-FFF2-40B4-BE49-F238E27FC236}">
                  <a16:creationId xmlns:a16="http://schemas.microsoft.com/office/drawing/2014/main" id="{C9C161E6-8C83-43BC-96AC-B9FF04C2D837}"/>
                </a:ext>
              </a:extLst>
            </p:cNvPr>
            <p:cNvSpPr/>
            <p:nvPr/>
          </p:nvSpPr>
          <p:spPr>
            <a:xfrm>
              <a:off x="7311827" y="3409571"/>
              <a:ext cx="360238" cy="325387"/>
            </a:xfrm>
            <a:custGeom>
              <a:avLst/>
              <a:gdLst>
                <a:gd name="connsiteX0" fmla="*/ 0 w 609050"/>
                <a:gd name="connsiteY0" fmla="*/ 411255 h 550128"/>
                <a:gd name="connsiteX1" fmla="*/ 25953 w 609050"/>
                <a:gd name="connsiteY1" fmla="*/ 426310 h 550128"/>
                <a:gd name="connsiteX2" fmla="*/ 202989 w 609050"/>
                <a:gd name="connsiteY2" fmla="*/ 463367 h 550128"/>
                <a:gd name="connsiteX3" fmla="*/ 219808 w 609050"/>
                <a:gd name="connsiteY3" fmla="*/ 462933 h 550128"/>
                <a:gd name="connsiteX4" fmla="*/ 251707 w 609050"/>
                <a:gd name="connsiteY4" fmla="*/ 518375 h 550128"/>
                <a:gd name="connsiteX5" fmla="*/ 202989 w 609050"/>
                <a:gd name="connsiteY5" fmla="*/ 521125 h 550128"/>
                <a:gd name="connsiteX6" fmla="*/ 0 w 609050"/>
                <a:gd name="connsiteY6" fmla="*/ 434416 h 550128"/>
                <a:gd name="connsiteX7" fmla="*/ 0 w 609050"/>
                <a:gd name="connsiteY7" fmla="*/ 295387 h 550128"/>
                <a:gd name="connsiteX8" fmla="*/ 25960 w 609050"/>
                <a:gd name="connsiteY8" fmla="*/ 310451 h 550128"/>
                <a:gd name="connsiteX9" fmla="*/ 203040 w 609050"/>
                <a:gd name="connsiteY9" fmla="*/ 347531 h 550128"/>
                <a:gd name="connsiteX10" fmla="*/ 204781 w 609050"/>
                <a:gd name="connsiteY10" fmla="*/ 347531 h 550128"/>
                <a:gd name="connsiteX11" fmla="*/ 203040 w 609050"/>
                <a:gd name="connsiteY11" fmla="*/ 376355 h 550128"/>
                <a:gd name="connsiteX12" fmla="*/ 204781 w 609050"/>
                <a:gd name="connsiteY12" fmla="*/ 405469 h 550128"/>
                <a:gd name="connsiteX13" fmla="*/ 203040 w 609050"/>
                <a:gd name="connsiteY13" fmla="*/ 405469 h 550128"/>
                <a:gd name="connsiteX14" fmla="*/ 0 w 609050"/>
                <a:gd name="connsiteY14" fmla="*/ 318562 h 550128"/>
                <a:gd name="connsiteX15" fmla="*/ 435036 w 609050"/>
                <a:gd name="connsiteY15" fmla="*/ 202593 h 550128"/>
                <a:gd name="connsiteX16" fmla="*/ 609050 w 609050"/>
                <a:gd name="connsiteY16" fmla="*/ 376361 h 550128"/>
                <a:gd name="connsiteX17" fmla="*/ 435036 w 609050"/>
                <a:gd name="connsiteY17" fmla="*/ 550128 h 550128"/>
                <a:gd name="connsiteX18" fmla="*/ 317721 w 609050"/>
                <a:gd name="connsiteY18" fmla="*/ 504659 h 550128"/>
                <a:gd name="connsiteX19" fmla="*/ 280888 w 609050"/>
                <a:gd name="connsiteY19" fmla="*/ 457018 h 550128"/>
                <a:gd name="connsiteX20" fmla="*/ 262761 w 609050"/>
                <a:gd name="connsiteY20" fmla="*/ 401267 h 550128"/>
                <a:gd name="connsiteX21" fmla="*/ 261021 w 609050"/>
                <a:gd name="connsiteY21" fmla="*/ 376361 h 550128"/>
                <a:gd name="connsiteX22" fmla="*/ 264067 w 609050"/>
                <a:gd name="connsiteY22" fmla="*/ 343634 h 550128"/>
                <a:gd name="connsiteX23" fmla="*/ 290024 w 609050"/>
                <a:gd name="connsiteY23" fmla="*/ 280499 h 550128"/>
                <a:gd name="connsiteX24" fmla="*/ 405888 w 609050"/>
                <a:gd name="connsiteY24" fmla="*/ 205055 h 550128"/>
                <a:gd name="connsiteX25" fmla="*/ 435036 w 609050"/>
                <a:gd name="connsiteY25" fmla="*/ 202593 h 550128"/>
                <a:gd name="connsiteX26" fmla="*/ 0 w 609050"/>
                <a:gd name="connsiteY26" fmla="*/ 179589 h 550128"/>
                <a:gd name="connsiteX27" fmla="*/ 25955 w 609050"/>
                <a:gd name="connsiteY27" fmla="*/ 194643 h 550128"/>
                <a:gd name="connsiteX28" fmla="*/ 203003 w 609050"/>
                <a:gd name="connsiteY28" fmla="*/ 231699 h 550128"/>
                <a:gd name="connsiteX29" fmla="*/ 256364 w 609050"/>
                <a:gd name="connsiteY29" fmla="*/ 228804 h 550128"/>
                <a:gd name="connsiteX30" fmla="*/ 219968 w 609050"/>
                <a:gd name="connsiteY30" fmla="*/ 289166 h 550128"/>
                <a:gd name="connsiteX31" fmla="*/ 203003 w 609050"/>
                <a:gd name="connsiteY31" fmla="*/ 289600 h 550128"/>
                <a:gd name="connsiteX32" fmla="*/ 0 w 609050"/>
                <a:gd name="connsiteY32" fmla="*/ 202749 h 550128"/>
                <a:gd name="connsiteX33" fmla="*/ 203017 w 609050"/>
                <a:gd name="connsiteY33" fmla="*/ 0 h 550128"/>
                <a:gd name="connsiteX34" fmla="*/ 406034 w 609050"/>
                <a:gd name="connsiteY34" fmla="*/ 86902 h 550128"/>
                <a:gd name="connsiteX35" fmla="*/ 203017 w 609050"/>
                <a:gd name="connsiteY35" fmla="*/ 173804 h 550128"/>
                <a:gd name="connsiteX36" fmla="*/ 0 w 609050"/>
                <a:gd name="connsiteY36" fmla="*/ 86902 h 550128"/>
                <a:gd name="connsiteX37" fmla="*/ 203017 w 609050"/>
                <a:gd name="connsiteY37" fmla="*/ 0 h 55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050" h="550128">
                  <a:moveTo>
                    <a:pt x="0" y="411255"/>
                  </a:moveTo>
                  <a:cubicBezTo>
                    <a:pt x="7974" y="416611"/>
                    <a:pt x="16529" y="421677"/>
                    <a:pt x="25953" y="426310"/>
                  </a:cubicBezTo>
                  <a:cubicBezTo>
                    <a:pt x="73656" y="450194"/>
                    <a:pt x="136583" y="463367"/>
                    <a:pt x="202989" y="463367"/>
                  </a:cubicBezTo>
                  <a:cubicBezTo>
                    <a:pt x="208644" y="463367"/>
                    <a:pt x="214154" y="463222"/>
                    <a:pt x="219808" y="462933"/>
                  </a:cubicBezTo>
                  <a:cubicBezTo>
                    <a:pt x="227783" y="483054"/>
                    <a:pt x="238657" y="501583"/>
                    <a:pt x="251707" y="518375"/>
                  </a:cubicBezTo>
                  <a:cubicBezTo>
                    <a:pt x="236193" y="520256"/>
                    <a:pt x="219953" y="521125"/>
                    <a:pt x="202989" y="521125"/>
                  </a:cubicBezTo>
                  <a:cubicBezTo>
                    <a:pt x="86850" y="521125"/>
                    <a:pt x="0" y="475382"/>
                    <a:pt x="0" y="434416"/>
                  </a:cubicBezTo>
                  <a:close/>
                  <a:moveTo>
                    <a:pt x="0" y="295387"/>
                  </a:moveTo>
                  <a:cubicBezTo>
                    <a:pt x="7976" y="300746"/>
                    <a:pt x="16533" y="305816"/>
                    <a:pt x="25960" y="310451"/>
                  </a:cubicBezTo>
                  <a:cubicBezTo>
                    <a:pt x="73675" y="334350"/>
                    <a:pt x="136617" y="347531"/>
                    <a:pt x="203040" y="347531"/>
                  </a:cubicBezTo>
                  <a:cubicBezTo>
                    <a:pt x="203621" y="347531"/>
                    <a:pt x="204201" y="347531"/>
                    <a:pt x="204781" y="347531"/>
                  </a:cubicBezTo>
                  <a:cubicBezTo>
                    <a:pt x="203621" y="356946"/>
                    <a:pt x="203040" y="366651"/>
                    <a:pt x="203040" y="376355"/>
                  </a:cubicBezTo>
                  <a:cubicBezTo>
                    <a:pt x="203040" y="386205"/>
                    <a:pt x="203621" y="395909"/>
                    <a:pt x="204781" y="405469"/>
                  </a:cubicBezTo>
                  <a:cubicBezTo>
                    <a:pt x="204201" y="405469"/>
                    <a:pt x="203621" y="405469"/>
                    <a:pt x="203040" y="405469"/>
                  </a:cubicBezTo>
                  <a:cubicBezTo>
                    <a:pt x="86872" y="405469"/>
                    <a:pt x="0" y="359553"/>
                    <a:pt x="0" y="318562"/>
                  </a:cubicBezTo>
                  <a:close/>
                  <a:moveTo>
                    <a:pt x="435036" y="202593"/>
                  </a:moveTo>
                  <a:cubicBezTo>
                    <a:pt x="530889" y="202593"/>
                    <a:pt x="609050" y="280644"/>
                    <a:pt x="609050" y="376361"/>
                  </a:cubicBezTo>
                  <a:cubicBezTo>
                    <a:pt x="609050" y="472222"/>
                    <a:pt x="530889" y="550128"/>
                    <a:pt x="435036" y="550128"/>
                  </a:cubicBezTo>
                  <a:cubicBezTo>
                    <a:pt x="389792" y="550128"/>
                    <a:pt x="348754" y="532896"/>
                    <a:pt x="317721" y="504659"/>
                  </a:cubicBezTo>
                  <a:cubicBezTo>
                    <a:pt x="302785" y="491192"/>
                    <a:pt x="290314" y="474974"/>
                    <a:pt x="280888" y="457018"/>
                  </a:cubicBezTo>
                  <a:cubicBezTo>
                    <a:pt x="271897" y="439930"/>
                    <a:pt x="265517" y="421106"/>
                    <a:pt x="262761" y="401267"/>
                  </a:cubicBezTo>
                  <a:cubicBezTo>
                    <a:pt x="261601" y="393158"/>
                    <a:pt x="261021" y="384904"/>
                    <a:pt x="261021" y="376361"/>
                  </a:cubicBezTo>
                  <a:cubicBezTo>
                    <a:pt x="261021" y="365210"/>
                    <a:pt x="262036" y="354350"/>
                    <a:pt x="264067" y="343634"/>
                  </a:cubicBezTo>
                  <a:cubicBezTo>
                    <a:pt x="268417" y="320755"/>
                    <a:pt x="277408" y="299324"/>
                    <a:pt x="290024" y="280499"/>
                  </a:cubicBezTo>
                  <a:cubicBezTo>
                    <a:pt x="316126" y="241256"/>
                    <a:pt x="357599" y="213309"/>
                    <a:pt x="405888" y="205055"/>
                  </a:cubicBezTo>
                  <a:cubicBezTo>
                    <a:pt x="415314" y="203462"/>
                    <a:pt x="425030" y="202593"/>
                    <a:pt x="435036" y="202593"/>
                  </a:cubicBezTo>
                  <a:close/>
                  <a:moveTo>
                    <a:pt x="0" y="179589"/>
                  </a:moveTo>
                  <a:cubicBezTo>
                    <a:pt x="7975" y="184945"/>
                    <a:pt x="16530" y="190011"/>
                    <a:pt x="25955" y="194643"/>
                  </a:cubicBezTo>
                  <a:cubicBezTo>
                    <a:pt x="73661" y="218527"/>
                    <a:pt x="136592" y="231699"/>
                    <a:pt x="203003" y="231699"/>
                  </a:cubicBezTo>
                  <a:cubicBezTo>
                    <a:pt x="221128" y="231699"/>
                    <a:pt x="238963" y="230686"/>
                    <a:pt x="256364" y="228804"/>
                  </a:cubicBezTo>
                  <a:cubicBezTo>
                    <a:pt x="241284" y="246754"/>
                    <a:pt x="228958" y="267164"/>
                    <a:pt x="219968" y="289166"/>
                  </a:cubicBezTo>
                  <a:cubicBezTo>
                    <a:pt x="214458" y="289455"/>
                    <a:pt x="208658" y="289600"/>
                    <a:pt x="203003" y="289600"/>
                  </a:cubicBezTo>
                  <a:cubicBezTo>
                    <a:pt x="86856" y="289600"/>
                    <a:pt x="0" y="243714"/>
                    <a:pt x="0" y="202749"/>
                  </a:cubicBezTo>
                  <a:close/>
                  <a:moveTo>
                    <a:pt x="203017" y="0"/>
                  </a:moveTo>
                  <a:cubicBezTo>
                    <a:pt x="315140" y="0"/>
                    <a:pt x="406034" y="38907"/>
                    <a:pt x="406034" y="86902"/>
                  </a:cubicBezTo>
                  <a:cubicBezTo>
                    <a:pt x="406034" y="134897"/>
                    <a:pt x="315140" y="173804"/>
                    <a:pt x="203017" y="173804"/>
                  </a:cubicBezTo>
                  <a:cubicBezTo>
                    <a:pt x="90894" y="173804"/>
                    <a:pt x="0" y="134897"/>
                    <a:pt x="0" y="86902"/>
                  </a:cubicBezTo>
                  <a:cubicBezTo>
                    <a:pt x="0" y="38907"/>
                    <a:pt x="90894" y="0"/>
                    <a:pt x="203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1" name="îṩḷîḑe">
              <a:extLst>
                <a:ext uri="{FF2B5EF4-FFF2-40B4-BE49-F238E27FC236}">
                  <a16:creationId xmlns:a16="http://schemas.microsoft.com/office/drawing/2014/main" id="{385CF7EE-A0D2-4C41-A9A7-3FF4268975AC}"/>
                </a:ext>
              </a:extLst>
            </p:cNvPr>
            <p:cNvSpPr/>
            <p:nvPr/>
          </p:nvSpPr>
          <p:spPr>
            <a:xfrm>
              <a:off x="10319106" y="2487207"/>
              <a:ext cx="360238" cy="352823"/>
            </a:xfrm>
            <a:custGeom>
              <a:avLst/>
              <a:gdLst>
                <a:gd name="connsiteX0" fmla="*/ 236607 w 607780"/>
                <a:gd name="connsiteY0" fmla="*/ 449483 h 595271"/>
                <a:gd name="connsiteX1" fmla="*/ 371243 w 607780"/>
                <a:gd name="connsiteY1" fmla="*/ 449483 h 595271"/>
                <a:gd name="connsiteX2" fmla="*/ 405257 w 607780"/>
                <a:gd name="connsiteY2" fmla="*/ 483441 h 595271"/>
                <a:gd name="connsiteX3" fmla="*/ 405257 w 607780"/>
                <a:gd name="connsiteY3" fmla="*/ 584811 h 595271"/>
                <a:gd name="connsiteX4" fmla="*/ 394780 w 607780"/>
                <a:gd name="connsiteY4" fmla="*/ 595271 h 595271"/>
                <a:gd name="connsiteX5" fmla="*/ 213070 w 607780"/>
                <a:gd name="connsiteY5" fmla="*/ 595271 h 595271"/>
                <a:gd name="connsiteX6" fmla="*/ 202593 w 607780"/>
                <a:gd name="connsiteY6" fmla="*/ 584811 h 595271"/>
                <a:gd name="connsiteX7" fmla="*/ 202593 w 607780"/>
                <a:gd name="connsiteY7" fmla="*/ 483441 h 595271"/>
                <a:gd name="connsiteX8" fmla="*/ 236607 w 607780"/>
                <a:gd name="connsiteY8" fmla="*/ 449483 h 595271"/>
                <a:gd name="connsiteX9" fmla="*/ 541892 w 607780"/>
                <a:gd name="connsiteY9" fmla="*/ 348260 h 595271"/>
                <a:gd name="connsiteX10" fmla="*/ 551736 w 607780"/>
                <a:gd name="connsiteY10" fmla="*/ 349985 h 595271"/>
                <a:gd name="connsiteX11" fmla="*/ 566566 w 607780"/>
                <a:gd name="connsiteY11" fmla="*/ 359133 h 595271"/>
                <a:gd name="connsiteX12" fmla="*/ 570614 w 607780"/>
                <a:gd name="connsiteY12" fmla="*/ 378236 h 595271"/>
                <a:gd name="connsiteX13" fmla="*/ 514841 w 607780"/>
                <a:gd name="connsiteY13" fmla="*/ 439743 h 595271"/>
                <a:gd name="connsiteX14" fmla="*/ 523951 w 607780"/>
                <a:gd name="connsiteY14" fmla="*/ 455460 h 595271"/>
                <a:gd name="connsiteX15" fmla="*/ 515195 w 607780"/>
                <a:gd name="connsiteY15" fmla="*/ 470622 h 595271"/>
                <a:gd name="connsiteX16" fmla="*/ 435128 w 607780"/>
                <a:gd name="connsiteY16" fmla="*/ 470723 h 595271"/>
                <a:gd name="connsiteX17" fmla="*/ 426372 w 607780"/>
                <a:gd name="connsiteY17" fmla="*/ 455561 h 595271"/>
                <a:gd name="connsiteX18" fmla="*/ 466304 w 607780"/>
                <a:gd name="connsiteY18" fmla="*/ 386323 h 595271"/>
                <a:gd name="connsiteX19" fmla="*/ 483816 w 607780"/>
                <a:gd name="connsiteY19" fmla="*/ 386272 h 595271"/>
                <a:gd name="connsiteX20" fmla="*/ 492167 w 607780"/>
                <a:gd name="connsiteY20" fmla="*/ 400676 h 595271"/>
                <a:gd name="connsiteX21" fmla="*/ 533567 w 607780"/>
                <a:gd name="connsiteY21" fmla="*/ 353775 h 595271"/>
                <a:gd name="connsiteX22" fmla="*/ 541892 w 607780"/>
                <a:gd name="connsiteY22" fmla="*/ 348260 h 595271"/>
                <a:gd name="connsiteX23" fmla="*/ 64200 w 607780"/>
                <a:gd name="connsiteY23" fmla="*/ 336864 h 595271"/>
                <a:gd name="connsiteX24" fmla="*/ 74313 w 607780"/>
                <a:gd name="connsiteY24" fmla="*/ 336871 h 595271"/>
                <a:gd name="connsiteX25" fmla="*/ 143681 w 607780"/>
                <a:gd name="connsiteY25" fmla="*/ 376748 h 595271"/>
                <a:gd name="connsiteX26" fmla="*/ 143681 w 607780"/>
                <a:gd name="connsiteY26" fmla="*/ 394235 h 595271"/>
                <a:gd name="connsiteX27" fmla="*/ 129261 w 607780"/>
                <a:gd name="connsiteY27" fmla="*/ 402574 h 595271"/>
                <a:gd name="connsiteX28" fmla="*/ 176214 w 607780"/>
                <a:gd name="connsiteY28" fmla="*/ 443917 h 595271"/>
                <a:gd name="connsiteX29" fmla="*/ 180009 w 607780"/>
                <a:gd name="connsiteY29" fmla="*/ 462061 h 595271"/>
                <a:gd name="connsiteX30" fmla="*/ 170902 w 607780"/>
                <a:gd name="connsiteY30" fmla="*/ 476869 h 595271"/>
                <a:gd name="connsiteX31" fmla="*/ 151725 w 607780"/>
                <a:gd name="connsiteY31" fmla="*/ 480913 h 595271"/>
                <a:gd name="connsiteX32" fmla="*/ 90150 w 607780"/>
                <a:gd name="connsiteY32" fmla="*/ 425166 h 595271"/>
                <a:gd name="connsiteX33" fmla="*/ 74414 w 607780"/>
                <a:gd name="connsiteY33" fmla="*/ 434314 h 595271"/>
                <a:gd name="connsiteX34" fmla="*/ 59235 w 607780"/>
                <a:gd name="connsiteY34" fmla="*/ 425570 h 595271"/>
                <a:gd name="connsiteX35" fmla="*/ 59134 w 607780"/>
                <a:gd name="connsiteY35" fmla="*/ 345614 h 595271"/>
                <a:gd name="connsiteX36" fmla="*/ 64200 w 607780"/>
                <a:gd name="connsiteY36" fmla="*/ 336864 h 595271"/>
                <a:gd name="connsiteX37" fmla="*/ 349533 w 607780"/>
                <a:gd name="connsiteY37" fmla="*/ 289354 h 595271"/>
                <a:gd name="connsiteX38" fmla="*/ 365529 w 607780"/>
                <a:gd name="connsiteY38" fmla="*/ 302800 h 595271"/>
                <a:gd name="connsiteX39" fmla="*/ 365529 w 607780"/>
                <a:gd name="connsiteY39" fmla="*/ 368208 h 595271"/>
                <a:gd name="connsiteX40" fmla="*/ 303926 w 607780"/>
                <a:gd name="connsiteY40" fmla="*/ 429725 h 595271"/>
                <a:gd name="connsiteX41" fmla="*/ 242322 w 607780"/>
                <a:gd name="connsiteY41" fmla="*/ 368208 h 595271"/>
                <a:gd name="connsiteX42" fmla="*/ 242322 w 607780"/>
                <a:gd name="connsiteY42" fmla="*/ 339194 h 595271"/>
                <a:gd name="connsiteX43" fmla="*/ 270719 w 607780"/>
                <a:gd name="connsiteY43" fmla="*/ 304569 h 595271"/>
                <a:gd name="connsiteX44" fmla="*/ 349533 w 607780"/>
                <a:gd name="connsiteY44" fmla="*/ 289354 h 595271"/>
                <a:gd name="connsiteX45" fmla="*/ 439205 w 607780"/>
                <a:gd name="connsiteY45" fmla="*/ 160376 h 595271"/>
                <a:gd name="connsiteX46" fmla="*/ 573782 w 607780"/>
                <a:gd name="connsiteY46" fmla="*/ 160376 h 595271"/>
                <a:gd name="connsiteX47" fmla="*/ 607780 w 607780"/>
                <a:gd name="connsiteY47" fmla="*/ 194334 h 595271"/>
                <a:gd name="connsiteX48" fmla="*/ 607780 w 607780"/>
                <a:gd name="connsiteY48" fmla="*/ 295754 h 595271"/>
                <a:gd name="connsiteX49" fmla="*/ 597307 w 607780"/>
                <a:gd name="connsiteY49" fmla="*/ 306164 h 595271"/>
                <a:gd name="connsiteX50" fmla="*/ 415679 w 607780"/>
                <a:gd name="connsiteY50" fmla="*/ 306164 h 595271"/>
                <a:gd name="connsiteX51" fmla="*/ 405257 w 607780"/>
                <a:gd name="connsiteY51" fmla="*/ 295754 h 595271"/>
                <a:gd name="connsiteX52" fmla="*/ 405257 w 607780"/>
                <a:gd name="connsiteY52" fmla="*/ 194334 h 595271"/>
                <a:gd name="connsiteX53" fmla="*/ 439205 w 607780"/>
                <a:gd name="connsiteY53" fmla="*/ 160376 h 595271"/>
                <a:gd name="connsiteX54" fmla="*/ 34010 w 607780"/>
                <a:gd name="connsiteY54" fmla="*/ 160376 h 595271"/>
                <a:gd name="connsiteX55" fmla="*/ 168583 w 607780"/>
                <a:gd name="connsiteY55" fmla="*/ 160376 h 595271"/>
                <a:gd name="connsiteX56" fmla="*/ 202593 w 607780"/>
                <a:gd name="connsiteY56" fmla="*/ 194334 h 595271"/>
                <a:gd name="connsiteX57" fmla="*/ 202593 w 607780"/>
                <a:gd name="connsiteY57" fmla="*/ 295754 h 595271"/>
                <a:gd name="connsiteX58" fmla="*/ 192167 w 607780"/>
                <a:gd name="connsiteY58" fmla="*/ 306164 h 595271"/>
                <a:gd name="connsiteX59" fmla="*/ 10426 w 607780"/>
                <a:gd name="connsiteY59" fmla="*/ 306164 h 595271"/>
                <a:gd name="connsiteX60" fmla="*/ 0 w 607780"/>
                <a:gd name="connsiteY60" fmla="*/ 295754 h 595271"/>
                <a:gd name="connsiteX61" fmla="*/ 0 w 607780"/>
                <a:gd name="connsiteY61" fmla="*/ 194334 h 595271"/>
                <a:gd name="connsiteX62" fmla="*/ 34010 w 607780"/>
                <a:gd name="connsiteY62" fmla="*/ 160376 h 595271"/>
                <a:gd name="connsiteX63" fmla="*/ 330342 w 607780"/>
                <a:gd name="connsiteY63" fmla="*/ 21924 h 595271"/>
                <a:gd name="connsiteX64" fmla="*/ 340102 w 607780"/>
                <a:gd name="connsiteY64" fmla="*/ 24538 h 595271"/>
                <a:gd name="connsiteX65" fmla="*/ 396777 w 607780"/>
                <a:gd name="connsiteY65" fmla="*/ 80951 h 595271"/>
                <a:gd name="connsiteX66" fmla="*/ 392274 w 607780"/>
                <a:gd name="connsiteY66" fmla="*/ 97870 h 595271"/>
                <a:gd name="connsiteX67" fmla="*/ 314952 w 607780"/>
                <a:gd name="connsiteY67" fmla="*/ 118627 h 595271"/>
                <a:gd name="connsiteX68" fmla="*/ 302554 w 607780"/>
                <a:gd name="connsiteY68" fmla="*/ 106253 h 595271"/>
                <a:gd name="connsiteX69" fmla="*/ 306856 w 607780"/>
                <a:gd name="connsiteY69" fmla="*/ 90193 h 595271"/>
                <a:gd name="connsiteX70" fmla="*/ 244361 w 607780"/>
                <a:gd name="connsiteY70" fmla="*/ 94132 h 595271"/>
                <a:gd name="connsiteX71" fmla="*/ 228876 w 607780"/>
                <a:gd name="connsiteY71" fmla="*/ 83981 h 595271"/>
                <a:gd name="connsiteX72" fmla="*/ 224828 w 607780"/>
                <a:gd name="connsiteY72" fmla="*/ 67062 h 595271"/>
                <a:gd name="connsiteX73" fmla="*/ 235505 w 607780"/>
                <a:gd name="connsiteY73" fmla="*/ 50699 h 595271"/>
                <a:gd name="connsiteX74" fmla="*/ 318494 w 607780"/>
                <a:gd name="connsiteY74" fmla="*/ 46659 h 595271"/>
                <a:gd name="connsiteX75" fmla="*/ 323200 w 607780"/>
                <a:gd name="connsiteY75" fmla="*/ 29083 h 595271"/>
                <a:gd name="connsiteX76" fmla="*/ 330342 w 607780"/>
                <a:gd name="connsiteY76" fmla="*/ 21924 h 595271"/>
                <a:gd name="connsiteX77" fmla="*/ 552065 w 607780"/>
                <a:gd name="connsiteY77" fmla="*/ 196 h 595271"/>
                <a:gd name="connsiteX78" fmla="*/ 568052 w 607780"/>
                <a:gd name="connsiteY78" fmla="*/ 13690 h 595271"/>
                <a:gd name="connsiteX79" fmla="*/ 568052 w 607780"/>
                <a:gd name="connsiteY79" fmla="*/ 79039 h 595271"/>
                <a:gd name="connsiteX80" fmla="*/ 506484 w 607780"/>
                <a:gd name="connsiteY80" fmla="*/ 140547 h 595271"/>
                <a:gd name="connsiteX81" fmla="*/ 444915 w 607780"/>
                <a:gd name="connsiteY81" fmla="*/ 79039 h 595271"/>
                <a:gd name="connsiteX82" fmla="*/ 444915 w 607780"/>
                <a:gd name="connsiteY82" fmla="*/ 50080 h 595271"/>
                <a:gd name="connsiteX83" fmla="*/ 473296 w 607780"/>
                <a:gd name="connsiteY83" fmla="*/ 15459 h 595271"/>
                <a:gd name="connsiteX84" fmla="*/ 552065 w 607780"/>
                <a:gd name="connsiteY84" fmla="*/ 196 h 595271"/>
                <a:gd name="connsiteX85" fmla="*/ 146938 w 607780"/>
                <a:gd name="connsiteY85" fmla="*/ 196 h 595271"/>
                <a:gd name="connsiteX86" fmla="*/ 162936 w 607780"/>
                <a:gd name="connsiteY86" fmla="*/ 13690 h 595271"/>
                <a:gd name="connsiteX87" fmla="*/ 162936 w 607780"/>
                <a:gd name="connsiteY87" fmla="*/ 79039 h 595271"/>
                <a:gd name="connsiteX88" fmla="*/ 101322 w 607780"/>
                <a:gd name="connsiteY88" fmla="*/ 140547 h 595271"/>
                <a:gd name="connsiteX89" fmla="*/ 39658 w 607780"/>
                <a:gd name="connsiteY89" fmla="*/ 79039 h 595271"/>
                <a:gd name="connsiteX90" fmla="*/ 39658 w 607780"/>
                <a:gd name="connsiteY90" fmla="*/ 50080 h 595271"/>
                <a:gd name="connsiteX91" fmla="*/ 68060 w 607780"/>
                <a:gd name="connsiteY91" fmla="*/ 15459 h 595271"/>
                <a:gd name="connsiteX92" fmla="*/ 146938 w 607780"/>
                <a:gd name="connsiteY92" fmla="*/ 196 h 59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780" h="595271">
                  <a:moveTo>
                    <a:pt x="236607" y="449483"/>
                  </a:moveTo>
                  <a:lnTo>
                    <a:pt x="371243" y="449483"/>
                  </a:lnTo>
                  <a:cubicBezTo>
                    <a:pt x="390022" y="449483"/>
                    <a:pt x="405257" y="464643"/>
                    <a:pt x="405257" y="483441"/>
                  </a:cubicBezTo>
                  <a:lnTo>
                    <a:pt x="405257" y="584811"/>
                  </a:lnTo>
                  <a:cubicBezTo>
                    <a:pt x="405257" y="590571"/>
                    <a:pt x="400550" y="595271"/>
                    <a:pt x="394780" y="595271"/>
                  </a:cubicBezTo>
                  <a:lnTo>
                    <a:pt x="213070" y="595271"/>
                  </a:lnTo>
                  <a:cubicBezTo>
                    <a:pt x="207300" y="595271"/>
                    <a:pt x="202593" y="590571"/>
                    <a:pt x="202593" y="584811"/>
                  </a:cubicBezTo>
                  <a:lnTo>
                    <a:pt x="202593" y="483441"/>
                  </a:lnTo>
                  <a:cubicBezTo>
                    <a:pt x="202593" y="464643"/>
                    <a:pt x="217828" y="449483"/>
                    <a:pt x="236607" y="449483"/>
                  </a:cubicBezTo>
                  <a:close/>
                  <a:moveTo>
                    <a:pt x="541892" y="348260"/>
                  </a:moveTo>
                  <a:cubicBezTo>
                    <a:pt x="545169" y="347584"/>
                    <a:pt x="548699" y="348115"/>
                    <a:pt x="551736" y="349985"/>
                  </a:cubicBezTo>
                  <a:lnTo>
                    <a:pt x="566566" y="359133"/>
                  </a:lnTo>
                  <a:cubicBezTo>
                    <a:pt x="573145" y="363176"/>
                    <a:pt x="574967" y="371868"/>
                    <a:pt x="570614" y="378236"/>
                  </a:cubicBezTo>
                  <a:cubicBezTo>
                    <a:pt x="554925" y="401232"/>
                    <a:pt x="536249" y="421852"/>
                    <a:pt x="514841" y="439743"/>
                  </a:cubicBezTo>
                  <a:lnTo>
                    <a:pt x="523951" y="455460"/>
                  </a:lnTo>
                  <a:cubicBezTo>
                    <a:pt x="527848" y="462182"/>
                    <a:pt x="522989" y="470622"/>
                    <a:pt x="515195" y="470622"/>
                  </a:cubicBezTo>
                  <a:lnTo>
                    <a:pt x="435128" y="470723"/>
                  </a:lnTo>
                  <a:cubicBezTo>
                    <a:pt x="427334" y="470723"/>
                    <a:pt x="422475" y="462334"/>
                    <a:pt x="426372" y="455561"/>
                  </a:cubicBezTo>
                  <a:lnTo>
                    <a:pt x="466304" y="386323"/>
                  </a:lnTo>
                  <a:cubicBezTo>
                    <a:pt x="470202" y="379550"/>
                    <a:pt x="479919" y="379550"/>
                    <a:pt x="483816" y="386272"/>
                  </a:cubicBezTo>
                  <a:lnTo>
                    <a:pt x="492167" y="400676"/>
                  </a:lnTo>
                  <a:cubicBezTo>
                    <a:pt x="507856" y="386777"/>
                    <a:pt x="521724" y="371060"/>
                    <a:pt x="533567" y="353775"/>
                  </a:cubicBezTo>
                  <a:cubicBezTo>
                    <a:pt x="535592" y="350819"/>
                    <a:pt x="538616" y="348936"/>
                    <a:pt x="541892" y="348260"/>
                  </a:cubicBezTo>
                  <a:close/>
                  <a:moveTo>
                    <a:pt x="64200" y="336864"/>
                  </a:moveTo>
                  <a:cubicBezTo>
                    <a:pt x="67154" y="335165"/>
                    <a:pt x="70949" y="334925"/>
                    <a:pt x="74313" y="336871"/>
                  </a:cubicBezTo>
                  <a:lnTo>
                    <a:pt x="143681" y="376748"/>
                  </a:lnTo>
                  <a:cubicBezTo>
                    <a:pt x="150410" y="380639"/>
                    <a:pt x="150410" y="390343"/>
                    <a:pt x="143681" y="394235"/>
                  </a:cubicBezTo>
                  <a:lnTo>
                    <a:pt x="129261" y="402574"/>
                  </a:lnTo>
                  <a:cubicBezTo>
                    <a:pt x="143225" y="418242"/>
                    <a:pt x="158910" y="432090"/>
                    <a:pt x="176214" y="443917"/>
                  </a:cubicBezTo>
                  <a:cubicBezTo>
                    <a:pt x="182134" y="447960"/>
                    <a:pt x="183753" y="455945"/>
                    <a:pt x="180009" y="462061"/>
                  </a:cubicBezTo>
                  <a:lnTo>
                    <a:pt x="170902" y="476869"/>
                  </a:lnTo>
                  <a:cubicBezTo>
                    <a:pt x="166803" y="483440"/>
                    <a:pt x="158101" y="485259"/>
                    <a:pt x="151725" y="480913"/>
                  </a:cubicBezTo>
                  <a:cubicBezTo>
                    <a:pt x="128704" y="465245"/>
                    <a:pt x="108061" y="446545"/>
                    <a:pt x="90150" y="425166"/>
                  </a:cubicBezTo>
                  <a:lnTo>
                    <a:pt x="74414" y="434314"/>
                  </a:lnTo>
                  <a:cubicBezTo>
                    <a:pt x="67685" y="438205"/>
                    <a:pt x="59235" y="433353"/>
                    <a:pt x="59235" y="425570"/>
                  </a:cubicBezTo>
                  <a:lnTo>
                    <a:pt x="59134" y="345614"/>
                  </a:lnTo>
                  <a:cubicBezTo>
                    <a:pt x="59134" y="341723"/>
                    <a:pt x="61247" y="338564"/>
                    <a:pt x="64200" y="336864"/>
                  </a:cubicBezTo>
                  <a:close/>
                  <a:moveTo>
                    <a:pt x="349533" y="289354"/>
                  </a:moveTo>
                  <a:cubicBezTo>
                    <a:pt x="357886" y="287888"/>
                    <a:pt x="365529" y="294308"/>
                    <a:pt x="365529" y="302800"/>
                  </a:cubicBezTo>
                  <a:lnTo>
                    <a:pt x="365529" y="368208"/>
                  </a:lnTo>
                  <a:cubicBezTo>
                    <a:pt x="365529" y="402177"/>
                    <a:pt x="337942" y="429725"/>
                    <a:pt x="303926" y="429725"/>
                  </a:cubicBezTo>
                  <a:cubicBezTo>
                    <a:pt x="269909" y="429725"/>
                    <a:pt x="242322" y="402177"/>
                    <a:pt x="242322" y="368208"/>
                  </a:cubicBezTo>
                  <a:lnTo>
                    <a:pt x="242322" y="339194"/>
                  </a:lnTo>
                  <a:cubicBezTo>
                    <a:pt x="242322" y="322412"/>
                    <a:pt x="254167" y="307905"/>
                    <a:pt x="270719" y="304569"/>
                  </a:cubicBezTo>
                  <a:cubicBezTo>
                    <a:pt x="296434" y="299413"/>
                    <a:pt x="332829" y="292185"/>
                    <a:pt x="349533" y="289354"/>
                  </a:cubicBezTo>
                  <a:close/>
                  <a:moveTo>
                    <a:pt x="439205" y="160376"/>
                  </a:moveTo>
                  <a:lnTo>
                    <a:pt x="573782" y="160376"/>
                  </a:lnTo>
                  <a:cubicBezTo>
                    <a:pt x="592552" y="160376"/>
                    <a:pt x="607780" y="175587"/>
                    <a:pt x="607780" y="194334"/>
                  </a:cubicBezTo>
                  <a:lnTo>
                    <a:pt x="607780" y="295754"/>
                  </a:lnTo>
                  <a:cubicBezTo>
                    <a:pt x="607780" y="301515"/>
                    <a:pt x="603075" y="306164"/>
                    <a:pt x="597307" y="306164"/>
                  </a:cubicBezTo>
                  <a:lnTo>
                    <a:pt x="415679" y="306164"/>
                  </a:lnTo>
                  <a:cubicBezTo>
                    <a:pt x="409912" y="306164"/>
                    <a:pt x="405257" y="301515"/>
                    <a:pt x="405257" y="295754"/>
                  </a:cubicBezTo>
                  <a:lnTo>
                    <a:pt x="405257" y="194334"/>
                  </a:lnTo>
                  <a:cubicBezTo>
                    <a:pt x="405257" y="175587"/>
                    <a:pt x="420435" y="160376"/>
                    <a:pt x="439205" y="160376"/>
                  </a:cubicBezTo>
                  <a:close/>
                  <a:moveTo>
                    <a:pt x="34010" y="160376"/>
                  </a:moveTo>
                  <a:lnTo>
                    <a:pt x="168583" y="160376"/>
                  </a:lnTo>
                  <a:cubicBezTo>
                    <a:pt x="187359" y="160376"/>
                    <a:pt x="202593" y="175587"/>
                    <a:pt x="202593" y="194334"/>
                  </a:cubicBezTo>
                  <a:lnTo>
                    <a:pt x="202593" y="295754"/>
                  </a:lnTo>
                  <a:cubicBezTo>
                    <a:pt x="202593" y="301515"/>
                    <a:pt x="197937" y="306164"/>
                    <a:pt x="192167" y="306164"/>
                  </a:cubicBezTo>
                  <a:lnTo>
                    <a:pt x="10426" y="306164"/>
                  </a:lnTo>
                  <a:cubicBezTo>
                    <a:pt x="4656" y="306164"/>
                    <a:pt x="0" y="301515"/>
                    <a:pt x="0" y="295754"/>
                  </a:cubicBezTo>
                  <a:lnTo>
                    <a:pt x="0" y="194334"/>
                  </a:lnTo>
                  <a:cubicBezTo>
                    <a:pt x="0" y="175587"/>
                    <a:pt x="15234" y="160376"/>
                    <a:pt x="34010" y="160376"/>
                  </a:cubicBezTo>
                  <a:close/>
                  <a:moveTo>
                    <a:pt x="330342" y="21924"/>
                  </a:moveTo>
                  <a:cubicBezTo>
                    <a:pt x="333625" y="21041"/>
                    <a:pt x="337344" y="21786"/>
                    <a:pt x="340102" y="24538"/>
                  </a:cubicBezTo>
                  <a:lnTo>
                    <a:pt x="396777" y="80951"/>
                  </a:lnTo>
                  <a:cubicBezTo>
                    <a:pt x="402293" y="86456"/>
                    <a:pt x="399763" y="95850"/>
                    <a:pt x="392274" y="97870"/>
                  </a:cubicBezTo>
                  <a:lnTo>
                    <a:pt x="314952" y="118627"/>
                  </a:lnTo>
                  <a:cubicBezTo>
                    <a:pt x="307463" y="120647"/>
                    <a:pt x="300530" y="113779"/>
                    <a:pt x="302554" y="106253"/>
                  </a:cubicBezTo>
                  <a:lnTo>
                    <a:pt x="306856" y="90193"/>
                  </a:lnTo>
                  <a:cubicBezTo>
                    <a:pt x="285906" y="88981"/>
                    <a:pt x="265007" y="90294"/>
                    <a:pt x="244361" y="94132"/>
                  </a:cubicBezTo>
                  <a:cubicBezTo>
                    <a:pt x="237327" y="95446"/>
                    <a:pt x="230496" y="90951"/>
                    <a:pt x="228876" y="83981"/>
                  </a:cubicBezTo>
                  <a:lnTo>
                    <a:pt x="224828" y="67062"/>
                  </a:lnTo>
                  <a:cubicBezTo>
                    <a:pt x="223057" y="59588"/>
                    <a:pt x="227915" y="52164"/>
                    <a:pt x="235505" y="50699"/>
                  </a:cubicBezTo>
                  <a:cubicBezTo>
                    <a:pt x="262882" y="45548"/>
                    <a:pt x="290713" y="44184"/>
                    <a:pt x="318494" y="46659"/>
                  </a:cubicBezTo>
                  <a:lnTo>
                    <a:pt x="323200" y="29083"/>
                  </a:lnTo>
                  <a:cubicBezTo>
                    <a:pt x="324213" y="25321"/>
                    <a:pt x="327059" y="22808"/>
                    <a:pt x="330342" y="21924"/>
                  </a:cubicBezTo>
                  <a:close/>
                  <a:moveTo>
                    <a:pt x="552065" y="196"/>
                  </a:moveTo>
                  <a:cubicBezTo>
                    <a:pt x="560413" y="-1219"/>
                    <a:pt x="568052" y="5200"/>
                    <a:pt x="568052" y="13690"/>
                  </a:cubicBezTo>
                  <a:lnTo>
                    <a:pt x="568052" y="79039"/>
                  </a:lnTo>
                  <a:cubicBezTo>
                    <a:pt x="568052" y="113053"/>
                    <a:pt x="540480" y="140547"/>
                    <a:pt x="506484" y="140547"/>
                  </a:cubicBezTo>
                  <a:cubicBezTo>
                    <a:pt x="472487" y="140547"/>
                    <a:pt x="444915" y="113053"/>
                    <a:pt x="444915" y="79039"/>
                  </a:cubicBezTo>
                  <a:lnTo>
                    <a:pt x="444915" y="50080"/>
                  </a:lnTo>
                  <a:cubicBezTo>
                    <a:pt x="444915" y="33250"/>
                    <a:pt x="456804" y="18744"/>
                    <a:pt x="473296" y="15459"/>
                  </a:cubicBezTo>
                  <a:cubicBezTo>
                    <a:pt x="498996" y="10254"/>
                    <a:pt x="535371" y="3077"/>
                    <a:pt x="552065" y="196"/>
                  </a:cubicBezTo>
                  <a:close/>
                  <a:moveTo>
                    <a:pt x="146938" y="196"/>
                  </a:moveTo>
                  <a:cubicBezTo>
                    <a:pt x="155291" y="-1219"/>
                    <a:pt x="162936" y="5200"/>
                    <a:pt x="162936" y="13690"/>
                  </a:cubicBezTo>
                  <a:lnTo>
                    <a:pt x="162936" y="79039"/>
                  </a:lnTo>
                  <a:cubicBezTo>
                    <a:pt x="162936" y="113053"/>
                    <a:pt x="135344" y="140547"/>
                    <a:pt x="101322" y="140547"/>
                  </a:cubicBezTo>
                  <a:cubicBezTo>
                    <a:pt x="67250" y="140547"/>
                    <a:pt x="39658" y="113053"/>
                    <a:pt x="39658" y="79039"/>
                  </a:cubicBezTo>
                  <a:lnTo>
                    <a:pt x="39658" y="50080"/>
                  </a:lnTo>
                  <a:cubicBezTo>
                    <a:pt x="39658" y="33250"/>
                    <a:pt x="51555" y="18744"/>
                    <a:pt x="68060" y="15459"/>
                  </a:cubicBezTo>
                  <a:cubicBezTo>
                    <a:pt x="93829" y="10254"/>
                    <a:pt x="130231" y="3077"/>
                    <a:pt x="146938" y="1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2" name="ïŝḷiďè">
              <a:extLst>
                <a:ext uri="{FF2B5EF4-FFF2-40B4-BE49-F238E27FC236}">
                  <a16:creationId xmlns:a16="http://schemas.microsoft.com/office/drawing/2014/main" id="{007C8857-2C8F-4A0E-A890-18C40A03193C}"/>
                </a:ext>
              </a:extLst>
            </p:cNvPr>
            <p:cNvSpPr/>
            <p:nvPr/>
          </p:nvSpPr>
          <p:spPr>
            <a:xfrm>
              <a:off x="8176510" y="3132083"/>
              <a:ext cx="337043" cy="360238"/>
            </a:xfrm>
            <a:custGeom>
              <a:avLst/>
              <a:gdLst>
                <a:gd name="connsiteX0" fmla="*/ 506460 w 569110"/>
                <a:gd name="connsiteY0" fmla="*/ 520712 h 608274"/>
                <a:gd name="connsiteX1" fmla="*/ 481399 w 569110"/>
                <a:gd name="connsiteY1" fmla="*/ 545635 h 608274"/>
                <a:gd name="connsiteX2" fmla="*/ 506460 w 569110"/>
                <a:gd name="connsiteY2" fmla="*/ 570653 h 608274"/>
                <a:gd name="connsiteX3" fmla="*/ 531426 w 569110"/>
                <a:gd name="connsiteY3" fmla="*/ 545635 h 608274"/>
                <a:gd name="connsiteX4" fmla="*/ 506460 w 569110"/>
                <a:gd name="connsiteY4" fmla="*/ 520712 h 608274"/>
                <a:gd name="connsiteX5" fmla="*/ 506460 w 569110"/>
                <a:gd name="connsiteY5" fmla="*/ 483091 h 608274"/>
                <a:gd name="connsiteX6" fmla="*/ 569110 w 569110"/>
                <a:gd name="connsiteY6" fmla="*/ 545635 h 608274"/>
                <a:gd name="connsiteX7" fmla="*/ 506460 w 569110"/>
                <a:gd name="connsiteY7" fmla="*/ 608274 h 608274"/>
                <a:gd name="connsiteX8" fmla="*/ 443715 w 569110"/>
                <a:gd name="connsiteY8" fmla="*/ 545635 h 608274"/>
                <a:gd name="connsiteX9" fmla="*/ 506460 w 569110"/>
                <a:gd name="connsiteY9" fmla="*/ 483091 h 608274"/>
                <a:gd name="connsiteX10" fmla="*/ 506460 w 569110"/>
                <a:gd name="connsiteY10" fmla="*/ 359682 h 608274"/>
                <a:gd name="connsiteX11" fmla="*/ 481399 w 569110"/>
                <a:gd name="connsiteY11" fmla="*/ 384605 h 608274"/>
                <a:gd name="connsiteX12" fmla="*/ 506460 w 569110"/>
                <a:gd name="connsiteY12" fmla="*/ 409623 h 608274"/>
                <a:gd name="connsiteX13" fmla="*/ 531426 w 569110"/>
                <a:gd name="connsiteY13" fmla="*/ 384605 h 608274"/>
                <a:gd name="connsiteX14" fmla="*/ 506460 w 569110"/>
                <a:gd name="connsiteY14" fmla="*/ 359682 h 608274"/>
                <a:gd name="connsiteX15" fmla="*/ 506460 w 569110"/>
                <a:gd name="connsiteY15" fmla="*/ 322061 h 608274"/>
                <a:gd name="connsiteX16" fmla="*/ 569110 w 569110"/>
                <a:gd name="connsiteY16" fmla="*/ 384605 h 608274"/>
                <a:gd name="connsiteX17" fmla="*/ 506460 w 569110"/>
                <a:gd name="connsiteY17" fmla="*/ 447244 h 608274"/>
                <a:gd name="connsiteX18" fmla="*/ 443715 w 569110"/>
                <a:gd name="connsiteY18" fmla="*/ 384605 h 608274"/>
                <a:gd name="connsiteX19" fmla="*/ 506460 w 569110"/>
                <a:gd name="connsiteY19" fmla="*/ 322061 h 608274"/>
                <a:gd name="connsiteX20" fmla="*/ 506460 w 569110"/>
                <a:gd name="connsiteY20" fmla="*/ 198651 h 608274"/>
                <a:gd name="connsiteX21" fmla="*/ 481399 w 569110"/>
                <a:gd name="connsiteY21" fmla="*/ 223574 h 608274"/>
                <a:gd name="connsiteX22" fmla="*/ 506460 w 569110"/>
                <a:gd name="connsiteY22" fmla="*/ 248592 h 608274"/>
                <a:gd name="connsiteX23" fmla="*/ 531426 w 569110"/>
                <a:gd name="connsiteY23" fmla="*/ 223574 h 608274"/>
                <a:gd name="connsiteX24" fmla="*/ 506460 w 569110"/>
                <a:gd name="connsiteY24" fmla="*/ 198651 h 608274"/>
                <a:gd name="connsiteX25" fmla="*/ 37691 w 569110"/>
                <a:gd name="connsiteY25" fmla="*/ 189411 h 608274"/>
                <a:gd name="connsiteX26" fmla="*/ 37691 w 569110"/>
                <a:gd name="connsiteY26" fmla="*/ 363146 h 608274"/>
                <a:gd name="connsiteX27" fmla="*/ 61060 w 569110"/>
                <a:gd name="connsiteY27" fmla="*/ 363146 h 608274"/>
                <a:gd name="connsiteX28" fmla="*/ 61060 w 569110"/>
                <a:gd name="connsiteY28" fmla="*/ 570649 h 608274"/>
                <a:gd name="connsiteX29" fmla="*/ 159810 w 569110"/>
                <a:gd name="connsiteY29" fmla="*/ 570649 h 608274"/>
                <a:gd name="connsiteX30" fmla="*/ 159810 w 569110"/>
                <a:gd name="connsiteY30" fmla="*/ 363146 h 608274"/>
                <a:gd name="connsiteX31" fmla="*/ 183179 w 569110"/>
                <a:gd name="connsiteY31" fmla="*/ 363146 h 608274"/>
                <a:gd name="connsiteX32" fmla="*/ 183179 w 569110"/>
                <a:gd name="connsiteY32" fmla="*/ 189411 h 608274"/>
                <a:gd name="connsiteX33" fmla="*/ 129281 w 569110"/>
                <a:gd name="connsiteY33" fmla="*/ 189411 h 608274"/>
                <a:gd name="connsiteX34" fmla="*/ 129281 w 569110"/>
                <a:gd name="connsiteY34" fmla="*/ 306708 h 608274"/>
                <a:gd name="connsiteX35" fmla="*/ 91589 w 569110"/>
                <a:gd name="connsiteY35" fmla="*/ 306708 h 608274"/>
                <a:gd name="connsiteX36" fmla="*/ 91589 w 569110"/>
                <a:gd name="connsiteY36" fmla="*/ 189411 h 608274"/>
                <a:gd name="connsiteX37" fmla="*/ 506460 w 569110"/>
                <a:gd name="connsiteY37" fmla="*/ 161030 h 608274"/>
                <a:gd name="connsiteX38" fmla="*/ 569110 w 569110"/>
                <a:gd name="connsiteY38" fmla="*/ 223574 h 608274"/>
                <a:gd name="connsiteX39" fmla="*/ 506460 w 569110"/>
                <a:gd name="connsiteY39" fmla="*/ 286213 h 608274"/>
                <a:gd name="connsiteX40" fmla="*/ 443715 w 569110"/>
                <a:gd name="connsiteY40" fmla="*/ 223574 h 608274"/>
                <a:gd name="connsiteX41" fmla="*/ 506460 w 569110"/>
                <a:gd name="connsiteY41" fmla="*/ 161030 h 608274"/>
                <a:gd name="connsiteX42" fmla="*/ 0 w 569110"/>
                <a:gd name="connsiteY42" fmla="*/ 151786 h 608274"/>
                <a:gd name="connsiteX43" fmla="*/ 220870 w 569110"/>
                <a:gd name="connsiteY43" fmla="*/ 151786 h 608274"/>
                <a:gd name="connsiteX44" fmla="*/ 220870 w 569110"/>
                <a:gd name="connsiteY44" fmla="*/ 400771 h 608274"/>
                <a:gd name="connsiteX45" fmla="*/ 197502 w 569110"/>
                <a:gd name="connsiteY45" fmla="*/ 400771 h 608274"/>
                <a:gd name="connsiteX46" fmla="*/ 197502 w 569110"/>
                <a:gd name="connsiteY46" fmla="*/ 608274 h 608274"/>
                <a:gd name="connsiteX47" fmla="*/ 23368 w 569110"/>
                <a:gd name="connsiteY47" fmla="*/ 608274 h 608274"/>
                <a:gd name="connsiteX48" fmla="*/ 23368 w 569110"/>
                <a:gd name="connsiteY48" fmla="*/ 400771 h 608274"/>
                <a:gd name="connsiteX49" fmla="*/ 0 w 569110"/>
                <a:gd name="connsiteY49" fmla="*/ 400771 h 608274"/>
                <a:gd name="connsiteX50" fmla="*/ 314766 w 569110"/>
                <a:gd name="connsiteY50" fmla="*/ 43751 h 608274"/>
                <a:gd name="connsiteX51" fmla="*/ 402293 w 569110"/>
                <a:gd name="connsiteY51" fmla="*/ 43751 h 608274"/>
                <a:gd name="connsiteX52" fmla="*/ 402293 w 569110"/>
                <a:gd name="connsiteY52" fmla="*/ 81374 h 608274"/>
                <a:gd name="connsiteX53" fmla="*/ 352453 w 569110"/>
                <a:gd name="connsiteY53" fmla="*/ 81374 h 608274"/>
                <a:gd name="connsiteX54" fmla="*/ 352453 w 569110"/>
                <a:gd name="connsiteY54" fmla="*/ 204777 h 608274"/>
                <a:gd name="connsiteX55" fmla="*/ 402293 w 569110"/>
                <a:gd name="connsiteY55" fmla="*/ 204777 h 608274"/>
                <a:gd name="connsiteX56" fmla="*/ 402293 w 569110"/>
                <a:gd name="connsiteY56" fmla="*/ 242400 h 608274"/>
                <a:gd name="connsiteX57" fmla="*/ 352453 w 569110"/>
                <a:gd name="connsiteY57" fmla="*/ 242400 h 608274"/>
                <a:gd name="connsiteX58" fmla="*/ 352453 w 569110"/>
                <a:gd name="connsiteY58" fmla="*/ 365804 h 608274"/>
                <a:gd name="connsiteX59" fmla="*/ 402293 w 569110"/>
                <a:gd name="connsiteY59" fmla="*/ 365804 h 608274"/>
                <a:gd name="connsiteX60" fmla="*/ 402293 w 569110"/>
                <a:gd name="connsiteY60" fmla="*/ 403427 h 608274"/>
                <a:gd name="connsiteX61" fmla="*/ 352453 w 569110"/>
                <a:gd name="connsiteY61" fmla="*/ 403427 h 608274"/>
                <a:gd name="connsiteX62" fmla="*/ 352453 w 569110"/>
                <a:gd name="connsiteY62" fmla="*/ 526830 h 608274"/>
                <a:gd name="connsiteX63" fmla="*/ 402293 w 569110"/>
                <a:gd name="connsiteY63" fmla="*/ 526830 h 608274"/>
                <a:gd name="connsiteX64" fmla="*/ 402293 w 569110"/>
                <a:gd name="connsiteY64" fmla="*/ 564453 h 608274"/>
                <a:gd name="connsiteX65" fmla="*/ 314766 w 569110"/>
                <a:gd name="connsiteY65" fmla="*/ 564453 h 608274"/>
                <a:gd name="connsiteX66" fmla="*/ 314766 w 569110"/>
                <a:gd name="connsiteY66" fmla="*/ 322913 h 608274"/>
                <a:gd name="connsiteX67" fmla="*/ 264832 w 569110"/>
                <a:gd name="connsiteY67" fmla="*/ 322913 h 608274"/>
                <a:gd name="connsiteX68" fmla="*/ 264832 w 569110"/>
                <a:gd name="connsiteY68" fmla="*/ 285291 h 608274"/>
                <a:gd name="connsiteX69" fmla="*/ 314766 w 569110"/>
                <a:gd name="connsiteY69" fmla="*/ 285291 h 608274"/>
                <a:gd name="connsiteX70" fmla="*/ 110400 w 569110"/>
                <a:gd name="connsiteY70" fmla="*/ 37635 h 608274"/>
                <a:gd name="connsiteX71" fmla="*/ 84681 w 569110"/>
                <a:gd name="connsiteY71" fmla="*/ 63321 h 608274"/>
                <a:gd name="connsiteX72" fmla="*/ 110400 w 569110"/>
                <a:gd name="connsiteY72" fmla="*/ 89101 h 608274"/>
                <a:gd name="connsiteX73" fmla="*/ 136119 w 569110"/>
                <a:gd name="connsiteY73" fmla="*/ 63321 h 608274"/>
                <a:gd name="connsiteX74" fmla="*/ 110400 w 569110"/>
                <a:gd name="connsiteY74" fmla="*/ 37635 h 608274"/>
                <a:gd name="connsiteX75" fmla="*/ 506460 w 569110"/>
                <a:gd name="connsiteY75" fmla="*/ 37621 h 608274"/>
                <a:gd name="connsiteX76" fmla="*/ 481399 w 569110"/>
                <a:gd name="connsiteY76" fmla="*/ 62544 h 608274"/>
                <a:gd name="connsiteX77" fmla="*/ 506460 w 569110"/>
                <a:gd name="connsiteY77" fmla="*/ 87562 h 608274"/>
                <a:gd name="connsiteX78" fmla="*/ 531426 w 569110"/>
                <a:gd name="connsiteY78" fmla="*/ 62544 h 608274"/>
                <a:gd name="connsiteX79" fmla="*/ 506460 w 569110"/>
                <a:gd name="connsiteY79" fmla="*/ 37621 h 608274"/>
                <a:gd name="connsiteX80" fmla="*/ 506460 w 569110"/>
                <a:gd name="connsiteY80" fmla="*/ 0 h 608274"/>
                <a:gd name="connsiteX81" fmla="*/ 569110 w 569110"/>
                <a:gd name="connsiteY81" fmla="*/ 62544 h 608274"/>
                <a:gd name="connsiteX82" fmla="*/ 506460 w 569110"/>
                <a:gd name="connsiteY82" fmla="*/ 125183 h 608274"/>
                <a:gd name="connsiteX83" fmla="*/ 443715 w 569110"/>
                <a:gd name="connsiteY83" fmla="*/ 62544 h 608274"/>
                <a:gd name="connsiteX84" fmla="*/ 506460 w 569110"/>
                <a:gd name="connsiteY84" fmla="*/ 0 h 608274"/>
                <a:gd name="connsiteX85" fmla="*/ 110400 w 569110"/>
                <a:gd name="connsiteY85" fmla="*/ 0 h 608274"/>
                <a:gd name="connsiteX86" fmla="*/ 173803 w 569110"/>
                <a:gd name="connsiteY86" fmla="*/ 63321 h 608274"/>
                <a:gd name="connsiteX87" fmla="*/ 110400 w 569110"/>
                <a:gd name="connsiteY87" fmla="*/ 126736 h 608274"/>
                <a:gd name="connsiteX88" fmla="*/ 46997 w 569110"/>
                <a:gd name="connsiteY88" fmla="*/ 63321 h 608274"/>
                <a:gd name="connsiteX89" fmla="*/ 110400 w 569110"/>
                <a:gd name="connsiteY89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69110" h="608274">
                  <a:moveTo>
                    <a:pt x="506460" y="520712"/>
                  </a:moveTo>
                  <a:cubicBezTo>
                    <a:pt x="492611" y="520712"/>
                    <a:pt x="481399" y="531904"/>
                    <a:pt x="481399" y="545635"/>
                  </a:cubicBezTo>
                  <a:cubicBezTo>
                    <a:pt x="481399" y="559461"/>
                    <a:pt x="492611" y="570653"/>
                    <a:pt x="506460" y="570653"/>
                  </a:cubicBezTo>
                  <a:cubicBezTo>
                    <a:pt x="520214" y="570653"/>
                    <a:pt x="531426" y="559461"/>
                    <a:pt x="531426" y="545635"/>
                  </a:cubicBezTo>
                  <a:cubicBezTo>
                    <a:pt x="531426" y="531904"/>
                    <a:pt x="520214" y="520712"/>
                    <a:pt x="506460" y="520712"/>
                  </a:cubicBezTo>
                  <a:close/>
                  <a:moveTo>
                    <a:pt x="506460" y="483091"/>
                  </a:moveTo>
                  <a:cubicBezTo>
                    <a:pt x="541035" y="483091"/>
                    <a:pt x="569110" y="511118"/>
                    <a:pt x="569110" y="545635"/>
                  </a:cubicBezTo>
                  <a:cubicBezTo>
                    <a:pt x="569110" y="580153"/>
                    <a:pt x="540941" y="608274"/>
                    <a:pt x="506460" y="608274"/>
                  </a:cubicBezTo>
                  <a:cubicBezTo>
                    <a:pt x="471884" y="608274"/>
                    <a:pt x="443715" y="580153"/>
                    <a:pt x="443715" y="545635"/>
                  </a:cubicBezTo>
                  <a:cubicBezTo>
                    <a:pt x="443715" y="511118"/>
                    <a:pt x="471884" y="483091"/>
                    <a:pt x="506460" y="483091"/>
                  </a:cubicBezTo>
                  <a:close/>
                  <a:moveTo>
                    <a:pt x="506460" y="359682"/>
                  </a:moveTo>
                  <a:cubicBezTo>
                    <a:pt x="492611" y="359682"/>
                    <a:pt x="481399" y="370874"/>
                    <a:pt x="481399" y="384605"/>
                  </a:cubicBezTo>
                  <a:cubicBezTo>
                    <a:pt x="481399" y="398431"/>
                    <a:pt x="492611" y="409623"/>
                    <a:pt x="506460" y="409623"/>
                  </a:cubicBezTo>
                  <a:cubicBezTo>
                    <a:pt x="520214" y="409623"/>
                    <a:pt x="531426" y="398431"/>
                    <a:pt x="531426" y="384605"/>
                  </a:cubicBezTo>
                  <a:cubicBezTo>
                    <a:pt x="531426" y="370874"/>
                    <a:pt x="520214" y="359682"/>
                    <a:pt x="506460" y="359682"/>
                  </a:cubicBezTo>
                  <a:close/>
                  <a:moveTo>
                    <a:pt x="506460" y="322061"/>
                  </a:moveTo>
                  <a:cubicBezTo>
                    <a:pt x="541035" y="322061"/>
                    <a:pt x="569110" y="350088"/>
                    <a:pt x="569110" y="384605"/>
                  </a:cubicBezTo>
                  <a:cubicBezTo>
                    <a:pt x="569110" y="419123"/>
                    <a:pt x="540941" y="447244"/>
                    <a:pt x="506460" y="447244"/>
                  </a:cubicBezTo>
                  <a:cubicBezTo>
                    <a:pt x="471884" y="447244"/>
                    <a:pt x="443715" y="419123"/>
                    <a:pt x="443715" y="384605"/>
                  </a:cubicBezTo>
                  <a:cubicBezTo>
                    <a:pt x="443715" y="350088"/>
                    <a:pt x="471884" y="322061"/>
                    <a:pt x="506460" y="322061"/>
                  </a:cubicBezTo>
                  <a:close/>
                  <a:moveTo>
                    <a:pt x="506460" y="198651"/>
                  </a:moveTo>
                  <a:cubicBezTo>
                    <a:pt x="492611" y="198651"/>
                    <a:pt x="481399" y="209843"/>
                    <a:pt x="481399" y="223574"/>
                  </a:cubicBezTo>
                  <a:cubicBezTo>
                    <a:pt x="481399" y="237400"/>
                    <a:pt x="492611" y="248592"/>
                    <a:pt x="506460" y="248592"/>
                  </a:cubicBezTo>
                  <a:cubicBezTo>
                    <a:pt x="520214" y="248592"/>
                    <a:pt x="531426" y="237400"/>
                    <a:pt x="531426" y="223574"/>
                  </a:cubicBezTo>
                  <a:cubicBezTo>
                    <a:pt x="531426" y="209843"/>
                    <a:pt x="520214" y="198651"/>
                    <a:pt x="506460" y="198651"/>
                  </a:cubicBezTo>
                  <a:close/>
                  <a:moveTo>
                    <a:pt x="37691" y="189411"/>
                  </a:moveTo>
                  <a:lnTo>
                    <a:pt x="37691" y="363146"/>
                  </a:lnTo>
                  <a:lnTo>
                    <a:pt x="61060" y="363146"/>
                  </a:lnTo>
                  <a:lnTo>
                    <a:pt x="61060" y="570649"/>
                  </a:lnTo>
                  <a:lnTo>
                    <a:pt x="159810" y="570649"/>
                  </a:lnTo>
                  <a:lnTo>
                    <a:pt x="159810" y="363146"/>
                  </a:lnTo>
                  <a:lnTo>
                    <a:pt x="183179" y="363146"/>
                  </a:lnTo>
                  <a:lnTo>
                    <a:pt x="183179" y="189411"/>
                  </a:lnTo>
                  <a:lnTo>
                    <a:pt x="129281" y="189411"/>
                  </a:lnTo>
                  <a:lnTo>
                    <a:pt x="129281" y="306708"/>
                  </a:lnTo>
                  <a:lnTo>
                    <a:pt x="91589" y="306708"/>
                  </a:lnTo>
                  <a:lnTo>
                    <a:pt x="91589" y="189411"/>
                  </a:lnTo>
                  <a:close/>
                  <a:moveTo>
                    <a:pt x="506460" y="161030"/>
                  </a:moveTo>
                  <a:cubicBezTo>
                    <a:pt x="541035" y="161030"/>
                    <a:pt x="569110" y="189057"/>
                    <a:pt x="569110" y="223574"/>
                  </a:cubicBezTo>
                  <a:cubicBezTo>
                    <a:pt x="569110" y="258091"/>
                    <a:pt x="540941" y="286213"/>
                    <a:pt x="506460" y="286213"/>
                  </a:cubicBezTo>
                  <a:cubicBezTo>
                    <a:pt x="471884" y="286213"/>
                    <a:pt x="443715" y="258091"/>
                    <a:pt x="443715" y="223574"/>
                  </a:cubicBezTo>
                  <a:cubicBezTo>
                    <a:pt x="443715" y="189057"/>
                    <a:pt x="471884" y="161030"/>
                    <a:pt x="506460" y="161030"/>
                  </a:cubicBezTo>
                  <a:close/>
                  <a:moveTo>
                    <a:pt x="0" y="151786"/>
                  </a:moveTo>
                  <a:lnTo>
                    <a:pt x="220870" y="151786"/>
                  </a:lnTo>
                  <a:lnTo>
                    <a:pt x="220870" y="400771"/>
                  </a:lnTo>
                  <a:lnTo>
                    <a:pt x="197502" y="400771"/>
                  </a:lnTo>
                  <a:lnTo>
                    <a:pt x="197502" y="608274"/>
                  </a:lnTo>
                  <a:lnTo>
                    <a:pt x="23368" y="608274"/>
                  </a:lnTo>
                  <a:lnTo>
                    <a:pt x="23368" y="400771"/>
                  </a:lnTo>
                  <a:lnTo>
                    <a:pt x="0" y="400771"/>
                  </a:lnTo>
                  <a:close/>
                  <a:moveTo>
                    <a:pt x="314766" y="43751"/>
                  </a:moveTo>
                  <a:lnTo>
                    <a:pt x="402293" y="43751"/>
                  </a:lnTo>
                  <a:lnTo>
                    <a:pt x="402293" y="81374"/>
                  </a:lnTo>
                  <a:lnTo>
                    <a:pt x="352453" y="81374"/>
                  </a:lnTo>
                  <a:lnTo>
                    <a:pt x="352453" y="204777"/>
                  </a:lnTo>
                  <a:lnTo>
                    <a:pt x="402293" y="204777"/>
                  </a:lnTo>
                  <a:lnTo>
                    <a:pt x="402293" y="242400"/>
                  </a:lnTo>
                  <a:lnTo>
                    <a:pt x="352453" y="242400"/>
                  </a:lnTo>
                  <a:lnTo>
                    <a:pt x="352453" y="365804"/>
                  </a:lnTo>
                  <a:lnTo>
                    <a:pt x="402293" y="365804"/>
                  </a:lnTo>
                  <a:lnTo>
                    <a:pt x="402293" y="403427"/>
                  </a:lnTo>
                  <a:lnTo>
                    <a:pt x="352453" y="403427"/>
                  </a:lnTo>
                  <a:lnTo>
                    <a:pt x="352453" y="526830"/>
                  </a:lnTo>
                  <a:lnTo>
                    <a:pt x="402293" y="526830"/>
                  </a:lnTo>
                  <a:lnTo>
                    <a:pt x="402293" y="564453"/>
                  </a:lnTo>
                  <a:lnTo>
                    <a:pt x="314766" y="564453"/>
                  </a:lnTo>
                  <a:lnTo>
                    <a:pt x="314766" y="322913"/>
                  </a:lnTo>
                  <a:lnTo>
                    <a:pt x="264832" y="322913"/>
                  </a:lnTo>
                  <a:lnTo>
                    <a:pt x="264832" y="285291"/>
                  </a:lnTo>
                  <a:lnTo>
                    <a:pt x="314766" y="285291"/>
                  </a:lnTo>
                  <a:close/>
                  <a:moveTo>
                    <a:pt x="110400" y="37635"/>
                  </a:moveTo>
                  <a:cubicBezTo>
                    <a:pt x="96174" y="37635"/>
                    <a:pt x="84681" y="49208"/>
                    <a:pt x="84681" y="63321"/>
                  </a:cubicBezTo>
                  <a:cubicBezTo>
                    <a:pt x="84681" y="77528"/>
                    <a:pt x="96174" y="89101"/>
                    <a:pt x="110400" y="89101"/>
                  </a:cubicBezTo>
                  <a:cubicBezTo>
                    <a:pt x="124626" y="89101"/>
                    <a:pt x="136119" y="77528"/>
                    <a:pt x="136119" y="63321"/>
                  </a:cubicBezTo>
                  <a:cubicBezTo>
                    <a:pt x="136119" y="49208"/>
                    <a:pt x="124626" y="37635"/>
                    <a:pt x="110400" y="37635"/>
                  </a:cubicBezTo>
                  <a:close/>
                  <a:moveTo>
                    <a:pt x="506460" y="37621"/>
                  </a:moveTo>
                  <a:cubicBezTo>
                    <a:pt x="492611" y="37621"/>
                    <a:pt x="481399" y="48813"/>
                    <a:pt x="481399" y="62544"/>
                  </a:cubicBezTo>
                  <a:cubicBezTo>
                    <a:pt x="481399" y="76370"/>
                    <a:pt x="492611" y="87562"/>
                    <a:pt x="506460" y="87562"/>
                  </a:cubicBezTo>
                  <a:cubicBezTo>
                    <a:pt x="520214" y="87562"/>
                    <a:pt x="531426" y="76370"/>
                    <a:pt x="531426" y="62544"/>
                  </a:cubicBezTo>
                  <a:cubicBezTo>
                    <a:pt x="531426" y="48813"/>
                    <a:pt x="520214" y="37621"/>
                    <a:pt x="506460" y="37621"/>
                  </a:cubicBezTo>
                  <a:close/>
                  <a:moveTo>
                    <a:pt x="506460" y="0"/>
                  </a:moveTo>
                  <a:cubicBezTo>
                    <a:pt x="541035" y="0"/>
                    <a:pt x="569110" y="28027"/>
                    <a:pt x="569110" y="62544"/>
                  </a:cubicBezTo>
                  <a:cubicBezTo>
                    <a:pt x="569110" y="97061"/>
                    <a:pt x="541035" y="125183"/>
                    <a:pt x="506460" y="125183"/>
                  </a:cubicBezTo>
                  <a:cubicBezTo>
                    <a:pt x="471884" y="125183"/>
                    <a:pt x="443715" y="97061"/>
                    <a:pt x="443715" y="62544"/>
                  </a:cubicBezTo>
                  <a:cubicBezTo>
                    <a:pt x="443715" y="28027"/>
                    <a:pt x="471884" y="0"/>
                    <a:pt x="506460" y="0"/>
                  </a:cubicBezTo>
                  <a:close/>
                  <a:moveTo>
                    <a:pt x="110400" y="0"/>
                  </a:moveTo>
                  <a:cubicBezTo>
                    <a:pt x="145352" y="0"/>
                    <a:pt x="173803" y="28414"/>
                    <a:pt x="173803" y="63321"/>
                  </a:cubicBezTo>
                  <a:cubicBezTo>
                    <a:pt x="173803" y="98227"/>
                    <a:pt x="145352" y="126736"/>
                    <a:pt x="110400" y="126736"/>
                  </a:cubicBezTo>
                  <a:cubicBezTo>
                    <a:pt x="75448" y="126736"/>
                    <a:pt x="46997" y="98227"/>
                    <a:pt x="46997" y="63321"/>
                  </a:cubicBezTo>
                  <a:cubicBezTo>
                    <a:pt x="46997" y="28414"/>
                    <a:pt x="75448" y="0"/>
                    <a:pt x="1104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191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7B6D-95D7-4878-BCA8-653EF6A4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五千多家客户覆盖各行各业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E22CF-18EC-4BFC-A17D-41F0BA98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6F15E-8FD7-4885-A0F6-D95A2F4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8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11AB5B-4E0D-49CC-82EA-E34AEA30AC9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38" y="1273145"/>
            <a:ext cx="10845924" cy="4730811"/>
            <a:chOff x="673038" y="1273145"/>
            <a:chExt cx="10845924" cy="4730811"/>
          </a:xfrm>
        </p:grpSpPr>
        <p:sp>
          <p:nvSpPr>
            <p:cNvPr id="6" name="iṩḻïdè">
              <a:extLst>
                <a:ext uri="{FF2B5EF4-FFF2-40B4-BE49-F238E27FC236}">
                  <a16:creationId xmlns:a16="http://schemas.microsoft.com/office/drawing/2014/main" id="{F7C51490-F4E9-43B6-BD33-D59DB7C3875D}"/>
                </a:ext>
              </a:extLst>
            </p:cNvPr>
            <p:cNvSpPr/>
            <p:nvPr/>
          </p:nvSpPr>
          <p:spPr>
            <a:xfrm rot="5400000">
              <a:off x="552509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连锁零售贸易行业</a:t>
              </a:r>
              <a:endParaRPr lang="zh-CN" alt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íṡ1îḓê">
              <a:extLst>
                <a:ext uri="{FF2B5EF4-FFF2-40B4-BE49-F238E27FC236}">
                  <a16:creationId xmlns:a16="http://schemas.microsoft.com/office/drawing/2014/main" id="{D9E06C65-A777-4361-A896-A9B696F1F98F}"/>
                </a:ext>
              </a:extLst>
            </p:cNvPr>
            <p:cNvSpPr/>
            <p:nvPr/>
          </p:nvSpPr>
          <p:spPr>
            <a:xfrm rot="5400000">
              <a:off x="1395764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02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媒体广告行业</a:t>
              </a:r>
            </a:p>
          </p:txBody>
        </p:sp>
        <p:sp>
          <p:nvSpPr>
            <p:cNvPr id="8" name="íṧḻiḍê">
              <a:extLst>
                <a:ext uri="{FF2B5EF4-FFF2-40B4-BE49-F238E27FC236}">
                  <a16:creationId xmlns:a16="http://schemas.microsoft.com/office/drawing/2014/main" id="{D2539D1A-198F-4706-B7A5-53B43839861A}"/>
                </a:ext>
              </a:extLst>
            </p:cNvPr>
            <p:cNvSpPr/>
            <p:nvPr/>
          </p:nvSpPr>
          <p:spPr>
            <a:xfrm rot="5400000">
              <a:off x="2239021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03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教育培训行业</a:t>
              </a:r>
            </a:p>
          </p:txBody>
        </p:sp>
        <p:sp>
          <p:nvSpPr>
            <p:cNvPr id="9" name="iṣḻiḍe">
              <a:extLst>
                <a:ext uri="{FF2B5EF4-FFF2-40B4-BE49-F238E27FC236}">
                  <a16:creationId xmlns:a16="http://schemas.microsoft.com/office/drawing/2014/main" id="{D25E08D2-7953-44EC-BC70-7C3ED3EDC4E4}"/>
                </a:ext>
              </a:extLst>
            </p:cNvPr>
            <p:cNvSpPr/>
            <p:nvPr/>
          </p:nvSpPr>
          <p:spPr>
            <a:xfrm rot="5400000">
              <a:off x="3082278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04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健身服务行业</a:t>
              </a:r>
            </a:p>
          </p:txBody>
        </p:sp>
        <p:sp>
          <p:nvSpPr>
            <p:cNvPr id="10" name="îšḷïḑê">
              <a:extLst>
                <a:ext uri="{FF2B5EF4-FFF2-40B4-BE49-F238E27FC236}">
                  <a16:creationId xmlns:a16="http://schemas.microsoft.com/office/drawing/2014/main" id="{772CF92C-4259-4BC6-9526-51D4DADB54EF}"/>
                </a:ext>
              </a:extLst>
            </p:cNvPr>
            <p:cNvSpPr/>
            <p:nvPr/>
          </p:nvSpPr>
          <p:spPr>
            <a:xfrm rot="5400000">
              <a:off x="3925534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05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金融投资理财行业</a:t>
              </a:r>
            </a:p>
          </p:txBody>
        </p:sp>
        <p:sp>
          <p:nvSpPr>
            <p:cNvPr id="11" name="îṧḻiḋé">
              <a:extLst>
                <a:ext uri="{FF2B5EF4-FFF2-40B4-BE49-F238E27FC236}">
                  <a16:creationId xmlns:a16="http://schemas.microsoft.com/office/drawing/2014/main" id="{87876147-0B87-4556-9F17-B0C7A1871BF5}"/>
                </a:ext>
              </a:extLst>
            </p:cNvPr>
            <p:cNvSpPr/>
            <p:nvPr/>
          </p:nvSpPr>
          <p:spPr>
            <a:xfrm rot="5400000">
              <a:off x="4768790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06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生产制造行业</a:t>
              </a:r>
            </a:p>
          </p:txBody>
        </p:sp>
        <p:sp>
          <p:nvSpPr>
            <p:cNvPr id="12" name="ïşḷíďê">
              <a:extLst>
                <a:ext uri="{FF2B5EF4-FFF2-40B4-BE49-F238E27FC236}">
                  <a16:creationId xmlns:a16="http://schemas.microsoft.com/office/drawing/2014/main" id="{F68C0485-AA14-4A2A-AB64-5E87E856477D}"/>
                </a:ext>
              </a:extLst>
            </p:cNvPr>
            <p:cNvSpPr/>
            <p:nvPr/>
          </p:nvSpPr>
          <p:spPr>
            <a:xfrm rot="5400000">
              <a:off x="5612047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07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物流仓储行业</a:t>
              </a:r>
            </a:p>
          </p:txBody>
        </p:sp>
        <p:sp>
          <p:nvSpPr>
            <p:cNvPr id="13" name="íṡḷîḓe">
              <a:extLst>
                <a:ext uri="{FF2B5EF4-FFF2-40B4-BE49-F238E27FC236}">
                  <a16:creationId xmlns:a16="http://schemas.microsoft.com/office/drawing/2014/main" id="{C602BDE3-7318-4C9C-B5D0-72056DC865D6}"/>
                </a:ext>
              </a:extLst>
            </p:cNvPr>
            <p:cNvSpPr/>
            <p:nvPr/>
          </p:nvSpPr>
          <p:spPr>
            <a:xfrm rot="5400000">
              <a:off x="8141812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09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房产建筑行业</a:t>
              </a:r>
            </a:p>
          </p:txBody>
        </p:sp>
        <p:sp>
          <p:nvSpPr>
            <p:cNvPr id="14" name="îṡļiḑè">
              <a:extLst>
                <a:ext uri="{FF2B5EF4-FFF2-40B4-BE49-F238E27FC236}">
                  <a16:creationId xmlns:a16="http://schemas.microsoft.com/office/drawing/2014/main" id="{6667B1E3-2369-499B-90B9-4F305F5B2DF9}"/>
                </a:ext>
              </a:extLst>
            </p:cNvPr>
            <p:cNvSpPr/>
            <p:nvPr/>
          </p:nvSpPr>
          <p:spPr>
            <a:xfrm rot="5400000">
              <a:off x="7298560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08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检验检测认证行业</a:t>
              </a:r>
            </a:p>
          </p:txBody>
        </p:sp>
        <p:sp>
          <p:nvSpPr>
            <p:cNvPr id="15" name="iş1ïḍe">
              <a:extLst>
                <a:ext uri="{FF2B5EF4-FFF2-40B4-BE49-F238E27FC236}">
                  <a16:creationId xmlns:a16="http://schemas.microsoft.com/office/drawing/2014/main" id="{B8C09014-4C95-4550-9032-8430E2D3BEBC}"/>
                </a:ext>
              </a:extLst>
            </p:cNvPr>
            <p:cNvSpPr/>
            <p:nvPr/>
          </p:nvSpPr>
          <p:spPr>
            <a:xfrm rot="5400000">
              <a:off x="8985065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10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政府事业单位</a:t>
              </a:r>
            </a:p>
          </p:txBody>
        </p:sp>
        <p:sp>
          <p:nvSpPr>
            <p:cNvPr id="16" name="íṥḻíďe">
              <a:extLst>
                <a:ext uri="{FF2B5EF4-FFF2-40B4-BE49-F238E27FC236}">
                  <a16:creationId xmlns:a16="http://schemas.microsoft.com/office/drawing/2014/main" id="{38A82774-169A-48AB-82F3-0E61E41855F5}"/>
                </a:ext>
              </a:extLst>
            </p:cNvPr>
            <p:cNvSpPr/>
            <p:nvPr/>
          </p:nvSpPr>
          <p:spPr>
            <a:xfrm rot="5400000">
              <a:off x="9789521" y="427451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其他更多行业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35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子页标题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BF0325-ABEB-4E5C-A540-120706097603}"/>
              </a:ext>
            </a:extLst>
          </p:cNvPr>
          <p:cNvSpPr txBox="1"/>
          <p:nvPr/>
        </p:nvSpPr>
        <p:spPr>
          <a:xfrm>
            <a:off x="669924" y="181506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</a:t>
            </a:r>
            <a:r>
              <a:rPr lang="en-US" altLang="zh-CN" dirty="0"/>
              <a:t>4</a:t>
            </a:r>
            <a:r>
              <a:rPr lang="zh-CN" altLang="en-US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386369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br>
              <a:rPr lang="en-US" altLang="zh-CN" dirty="0"/>
            </a:br>
            <a:r>
              <a:rPr lang="zh-CN" altLang="en-US" sz="2400" b="0" dirty="0"/>
              <a:t>感谢您的观看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094411" y="4844712"/>
            <a:ext cx="5426076" cy="310871"/>
          </a:xfrm>
        </p:spPr>
        <p:txBody>
          <a:bodyPr>
            <a:normAutofit/>
          </a:bodyPr>
          <a:lstStyle/>
          <a:p>
            <a:r>
              <a:rPr lang="en-US" altLang="zh-CN" dirty="0"/>
              <a:t>www.chenksoft.com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094412" y="4548441"/>
            <a:ext cx="5426076" cy="296271"/>
          </a:xfrm>
        </p:spPr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8abb81e-575a-4c19-9c5e-19c1c8f925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50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0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2733"/>
      </a:accent1>
      <a:accent2>
        <a:srgbClr val="001D44"/>
      </a:accent2>
      <a:accent3>
        <a:srgbClr val="A7B3BA"/>
      </a:accent3>
      <a:accent4>
        <a:srgbClr val="165073"/>
      </a:accent4>
      <a:accent5>
        <a:srgbClr val="3B89B8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129</TotalTime>
  <Words>367</Words>
  <Application>Microsoft Office PowerPoint</Application>
  <PresentationFormat>宽屏</PresentationFormat>
  <Paragraphs>98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Calibri</vt:lpstr>
      <vt:lpstr>Impact</vt:lpstr>
      <vt:lpstr>主题5</vt:lpstr>
      <vt:lpstr>资产设备管理系统</vt:lpstr>
      <vt:lpstr>PowerPoint 演示文稿</vt:lpstr>
      <vt:lpstr>目录测试1</vt:lpstr>
      <vt:lpstr>公司概况</vt:lpstr>
      <vt:lpstr>分支机构</vt:lpstr>
      <vt:lpstr>产品线丰富</vt:lpstr>
      <vt:lpstr>五千多家客户覆盖各行各业</vt:lpstr>
      <vt:lpstr>子页标题</vt:lpstr>
      <vt:lpstr>谢谢 感谢您的观看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eva4</cp:lastModifiedBy>
  <cp:revision>40</cp:revision>
  <cp:lastPrinted>2019-09-11T16:00:00Z</cp:lastPrinted>
  <dcterms:created xsi:type="dcterms:W3CDTF">2019-09-11T16:00:00Z</dcterms:created>
  <dcterms:modified xsi:type="dcterms:W3CDTF">2019-10-21T08:56:29Z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